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75" r:id="rId3"/>
    <p:sldId id="277" r:id="rId4"/>
    <p:sldId id="278" r:id="rId5"/>
    <p:sldId id="279" r:id="rId6"/>
    <p:sldId id="280" r:id="rId7"/>
    <p:sldId id="281" r:id="rId8"/>
    <p:sldId id="285" r:id="rId9"/>
    <p:sldId id="286" r:id="rId10"/>
    <p:sldId id="287" r:id="rId11"/>
    <p:sldId id="293" r:id="rId12"/>
    <p:sldId id="288" r:id="rId13"/>
    <p:sldId id="289" r:id="rId14"/>
    <p:sldId id="290" r:id="rId15"/>
    <p:sldId id="291" r:id="rId16"/>
    <p:sldId id="294" r:id="rId17"/>
    <p:sldId id="292" r:id="rId18"/>
    <p:sldId id="284"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5326" autoAdjust="0"/>
  </p:normalViewPr>
  <p:slideViewPr>
    <p:cSldViewPr snapToGrid="0" snapToObjects="1">
      <p:cViewPr varScale="1">
        <p:scale>
          <a:sx n="67" d="100"/>
          <a:sy n="67" d="100"/>
        </p:scale>
        <p:origin x="-461"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gdan Romanica" userId="a7611d08-8716-4d34-baa9-b27928f2cee6" providerId="ADAL" clId="{D5343352-B738-4AEF-8ED7-DDFC599BE4CC}"/>
    <pc:docChg chg="custSel modSld">
      <pc:chgData name="Bogdan Romanica" userId="a7611d08-8716-4d34-baa9-b27928f2cee6" providerId="ADAL" clId="{D5343352-B738-4AEF-8ED7-DDFC599BE4CC}" dt="2022-02-18T12:43:15.816" v="95" actId="6549"/>
      <pc:docMkLst>
        <pc:docMk/>
      </pc:docMkLst>
      <pc:sldChg chg="addSp delSp modSp mod">
        <pc:chgData name="Bogdan Romanica" userId="a7611d08-8716-4d34-baa9-b27928f2cee6" providerId="ADAL" clId="{D5343352-B738-4AEF-8ED7-DDFC599BE4CC}" dt="2022-02-18T12:42:19.040" v="93" actId="20577"/>
        <pc:sldMkLst>
          <pc:docMk/>
          <pc:sldMk cId="1738804762" sldId="256"/>
        </pc:sldMkLst>
        <pc:spChg chg="mod">
          <ac:chgData name="Bogdan Romanica" userId="a7611d08-8716-4d34-baa9-b27928f2cee6" providerId="ADAL" clId="{D5343352-B738-4AEF-8ED7-DDFC599BE4CC}" dt="2022-02-17T08:21:30.197" v="60" actId="1076"/>
          <ac:spMkLst>
            <pc:docMk/>
            <pc:sldMk cId="1738804762" sldId="256"/>
            <ac:spMk id="7" creationId="{D458F1DB-CBBF-F441-B7F0-6B1AC5AC5E83}"/>
          </ac:spMkLst>
        </pc:spChg>
        <pc:spChg chg="mod">
          <ac:chgData name="Bogdan Romanica" userId="a7611d08-8716-4d34-baa9-b27928f2cee6" providerId="ADAL" clId="{D5343352-B738-4AEF-8ED7-DDFC599BE4CC}" dt="2022-02-18T12:42:19.040" v="93" actId="20577"/>
          <ac:spMkLst>
            <pc:docMk/>
            <pc:sldMk cId="1738804762" sldId="256"/>
            <ac:spMk id="9" creationId="{DCE78BF3-617D-491E-AC9E-E8A1CCC282ED}"/>
          </ac:spMkLst>
        </pc:spChg>
        <pc:picChg chg="add mod">
          <ac:chgData name="Bogdan Romanica" userId="a7611d08-8716-4d34-baa9-b27928f2cee6" providerId="ADAL" clId="{D5343352-B738-4AEF-8ED7-DDFC599BE4CC}" dt="2022-02-17T08:21:38.551" v="61" actId="14100"/>
          <ac:picMkLst>
            <pc:docMk/>
            <pc:sldMk cId="1738804762" sldId="256"/>
            <ac:picMk id="3" creationId="{BE94FAAF-6EAA-46F8-8310-498F54B937ED}"/>
          </ac:picMkLst>
        </pc:picChg>
        <pc:picChg chg="del">
          <ac:chgData name="Bogdan Romanica" userId="a7611d08-8716-4d34-baa9-b27928f2cee6" providerId="ADAL" clId="{D5343352-B738-4AEF-8ED7-DDFC599BE4CC}" dt="2022-02-17T08:20:26.367" v="51" actId="478"/>
          <ac:picMkLst>
            <pc:docMk/>
            <pc:sldMk cId="1738804762" sldId="256"/>
            <ac:picMk id="6" creationId="{432A3AE2-051C-445B-BDC0-B730583F8BC7}"/>
          </ac:picMkLst>
        </pc:picChg>
      </pc:sldChg>
      <pc:sldChg chg="addSp delSp modSp mod">
        <pc:chgData name="Bogdan Romanica" userId="a7611d08-8716-4d34-baa9-b27928f2cee6" providerId="ADAL" clId="{D5343352-B738-4AEF-8ED7-DDFC599BE4CC}" dt="2022-02-17T08:22:18.025" v="65" actId="14100"/>
        <pc:sldMkLst>
          <pc:docMk/>
          <pc:sldMk cId="1609185029" sldId="261"/>
        </pc:sldMkLst>
        <pc:spChg chg="mod">
          <ac:chgData name="Bogdan Romanica" userId="a7611d08-8716-4d34-baa9-b27928f2cee6" providerId="ADAL" clId="{D5343352-B738-4AEF-8ED7-DDFC599BE4CC}" dt="2022-02-17T07:06:48.891" v="48" actId="20577"/>
          <ac:spMkLst>
            <pc:docMk/>
            <pc:sldMk cId="1609185029" sldId="261"/>
            <ac:spMk id="6" creationId="{A7527994-5490-4B82-8A7B-F111838CBDAF}"/>
          </ac:spMkLst>
        </pc:spChg>
        <pc:picChg chg="add mod">
          <ac:chgData name="Bogdan Romanica" userId="a7611d08-8716-4d34-baa9-b27928f2cee6" providerId="ADAL" clId="{D5343352-B738-4AEF-8ED7-DDFC599BE4CC}" dt="2022-02-17T08:22:18.025" v="65" actId="14100"/>
          <ac:picMkLst>
            <pc:docMk/>
            <pc:sldMk cId="1609185029" sldId="261"/>
            <ac:picMk id="8" creationId="{24D228B3-7455-4E51-8B7F-35A131B71620}"/>
          </ac:picMkLst>
        </pc:picChg>
        <pc:picChg chg="del">
          <ac:chgData name="Bogdan Romanica" userId="a7611d08-8716-4d34-baa9-b27928f2cee6" providerId="ADAL" clId="{D5343352-B738-4AEF-8ED7-DDFC599BE4CC}" dt="2022-02-17T08:22:06.907" v="62" actId="478"/>
          <ac:picMkLst>
            <pc:docMk/>
            <pc:sldMk cId="1609185029" sldId="261"/>
            <ac:picMk id="11" creationId="{C4E94256-E4C5-43D9-B0C4-3E0BBFCF26B4}"/>
          </ac:picMkLst>
        </pc:picChg>
      </pc:sldChg>
      <pc:sldChg chg="addSp delSp modSp mod">
        <pc:chgData name="Bogdan Romanica" userId="a7611d08-8716-4d34-baa9-b27928f2cee6" providerId="ADAL" clId="{D5343352-B738-4AEF-8ED7-DDFC599BE4CC}" dt="2022-02-18T12:43:15.816" v="95" actId="6549"/>
        <pc:sldMkLst>
          <pc:docMk/>
          <pc:sldMk cId="818665712" sldId="262"/>
        </pc:sldMkLst>
        <pc:spChg chg="mod">
          <ac:chgData name="Bogdan Romanica" userId="a7611d08-8716-4d34-baa9-b27928f2cee6" providerId="ADAL" clId="{D5343352-B738-4AEF-8ED7-DDFC599BE4CC}" dt="2022-02-17T08:22:33.068" v="68" actId="1076"/>
          <ac:spMkLst>
            <pc:docMk/>
            <pc:sldMk cId="818665712" sldId="262"/>
            <ac:spMk id="5" creationId="{E9D0AB0F-19DA-2C4C-AD0C-8AAFE206B00A}"/>
          </ac:spMkLst>
        </pc:spChg>
        <pc:spChg chg="mod">
          <ac:chgData name="Bogdan Romanica" userId="a7611d08-8716-4d34-baa9-b27928f2cee6" providerId="ADAL" clId="{D5343352-B738-4AEF-8ED7-DDFC599BE4CC}" dt="2022-02-17T08:23:37.822" v="74" actId="1076"/>
          <ac:spMkLst>
            <pc:docMk/>
            <pc:sldMk cId="818665712" sldId="262"/>
            <ac:spMk id="7" creationId="{D458F1DB-CBBF-F441-B7F0-6B1AC5AC5E83}"/>
          </ac:spMkLst>
        </pc:spChg>
        <pc:spChg chg="mod">
          <ac:chgData name="Bogdan Romanica" userId="a7611d08-8716-4d34-baa9-b27928f2cee6" providerId="ADAL" clId="{D5343352-B738-4AEF-8ED7-DDFC599BE4CC}" dt="2022-02-18T12:43:15.816" v="95" actId="6549"/>
          <ac:spMkLst>
            <pc:docMk/>
            <pc:sldMk cId="818665712" sldId="262"/>
            <ac:spMk id="9" creationId="{DCE78BF3-617D-491E-AC9E-E8A1CCC282ED}"/>
          </ac:spMkLst>
        </pc:spChg>
        <pc:picChg chg="del">
          <ac:chgData name="Bogdan Romanica" userId="a7611d08-8716-4d34-baa9-b27928f2cee6" providerId="ADAL" clId="{D5343352-B738-4AEF-8ED7-DDFC599BE4CC}" dt="2022-02-17T08:22:25.593" v="66" actId="478"/>
          <ac:picMkLst>
            <pc:docMk/>
            <pc:sldMk cId="818665712" sldId="262"/>
            <ac:picMk id="6" creationId="{432A3AE2-051C-445B-BDC0-B730583F8BC7}"/>
          </ac:picMkLst>
        </pc:picChg>
        <pc:picChg chg="add mod">
          <ac:chgData name="Bogdan Romanica" userId="a7611d08-8716-4d34-baa9-b27928f2cee6" providerId="ADAL" clId="{D5343352-B738-4AEF-8ED7-DDFC599BE4CC}" dt="2022-02-17T08:23:40.009" v="75" actId="1076"/>
          <ac:picMkLst>
            <pc:docMk/>
            <pc:sldMk cId="818665712" sldId="262"/>
            <ac:picMk id="10" creationId="{F67C4B2C-9773-42DA-86BC-CF5599FA9173}"/>
          </ac:picMkLst>
        </pc:picChg>
      </pc:sldChg>
    </pc:docChg>
  </pc:docChgLst>
  <pc:docChgLst>
    <pc:chgData name="Bogdan Romanica" userId="a7611d08-8716-4d34-baa9-b27928f2cee6" providerId="ADAL" clId="{A354A4B1-714C-47E7-8E6C-B1B0338779BE}"/>
    <pc:docChg chg="undo custSel addSld delSld modSld sldOrd">
      <pc:chgData name="Bogdan Romanica" userId="a7611d08-8716-4d34-baa9-b27928f2cee6" providerId="ADAL" clId="{A354A4B1-714C-47E7-8E6C-B1B0338779BE}" dt="2022-12-01T13:07:58.081" v="253" actId="20577"/>
      <pc:docMkLst>
        <pc:docMk/>
      </pc:docMkLst>
      <pc:sldChg chg="addSp delSp modSp mod">
        <pc:chgData name="Bogdan Romanica" userId="a7611d08-8716-4d34-baa9-b27928f2cee6" providerId="ADAL" clId="{A354A4B1-714C-47E7-8E6C-B1B0338779BE}" dt="2022-12-01T13:07:58.081" v="253" actId="20577"/>
        <pc:sldMkLst>
          <pc:docMk/>
          <pc:sldMk cId="1738804762" sldId="256"/>
        </pc:sldMkLst>
        <pc:spChg chg="add del">
          <ac:chgData name="Bogdan Romanica" userId="a7611d08-8716-4d34-baa9-b27928f2cee6" providerId="ADAL" clId="{A354A4B1-714C-47E7-8E6C-B1B0338779BE}" dt="2022-11-14T15:46:36.485" v="6"/>
          <ac:spMkLst>
            <pc:docMk/>
            <pc:sldMk cId="1738804762" sldId="256"/>
            <ac:spMk id="2" creationId="{9CEFAABF-C0BE-4AC6-9E6A-B0EAE2A0C0F5}"/>
          </ac:spMkLst>
        </pc:spChg>
        <pc:spChg chg="add del">
          <ac:chgData name="Bogdan Romanica" userId="a7611d08-8716-4d34-baa9-b27928f2cee6" providerId="ADAL" clId="{A354A4B1-714C-47E7-8E6C-B1B0338779BE}" dt="2022-11-14T15:46:36.485" v="6"/>
          <ac:spMkLst>
            <pc:docMk/>
            <pc:sldMk cId="1738804762" sldId="256"/>
            <ac:spMk id="4" creationId="{109F8A6E-9663-48CE-B36E-A624A0FD7B30}"/>
          </ac:spMkLst>
        </pc:spChg>
        <pc:spChg chg="mod">
          <ac:chgData name="Bogdan Romanica" userId="a7611d08-8716-4d34-baa9-b27928f2cee6" providerId="ADAL" clId="{A354A4B1-714C-47E7-8E6C-B1B0338779BE}" dt="2022-11-14T15:48:53.507" v="28" actId="1076"/>
          <ac:spMkLst>
            <pc:docMk/>
            <pc:sldMk cId="1738804762" sldId="256"/>
            <ac:spMk id="5" creationId="{E9D0AB0F-19DA-2C4C-AD0C-8AAFE206B00A}"/>
          </ac:spMkLst>
        </pc:spChg>
        <pc:spChg chg="del mod">
          <ac:chgData name="Bogdan Romanica" userId="a7611d08-8716-4d34-baa9-b27928f2cee6" providerId="ADAL" clId="{A354A4B1-714C-47E7-8E6C-B1B0338779BE}" dt="2022-11-14T15:48:25.532" v="24"/>
          <ac:spMkLst>
            <pc:docMk/>
            <pc:sldMk cId="1738804762" sldId="256"/>
            <ac:spMk id="8" creationId="{BF70E829-B2BF-4AE7-8361-6990A4D028AA}"/>
          </ac:spMkLst>
        </pc:spChg>
        <pc:spChg chg="mod">
          <ac:chgData name="Bogdan Romanica" userId="a7611d08-8716-4d34-baa9-b27928f2cee6" providerId="ADAL" clId="{A354A4B1-714C-47E7-8E6C-B1B0338779BE}" dt="2022-12-01T13:07:58.081" v="253" actId="20577"/>
          <ac:spMkLst>
            <pc:docMk/>
            <pc:sldMk cId="1738804762" sldId="256"/>
            <ac:spMk id="9" creationId="{DCE78BF3-617D-491E-AC9E-E8A1CCC282ED}"/>
          </ac:spMkLst>
        </pc:spChg>
        <pc:spChg chg="add mod">
          <ac:chgData name="Bogdan Romanica" userId="a7611d08-8716-4d34-baa9-b27928f2cee6" providerId="ADAL" clId="{A354A4B1-714C-47E7-8E6C-B1B0338779BE}" dt="2022-11-14T15:48:22.386" v="22" actId="1076"/>
          <ac:spMkLst>
            <pc:docMk/>
            <pc:sldMk cId="1738804762" sldId="256"/>
            <ac:spMk id="11" creationId="{31CFAEE0-4C91-4CFE-8B91-72EF59EE5DEB}"/>
          </ac:spMkLst>
        </pc:spChg>
        <pc:picChg chg="add del">
          <ac:chgData name="Bogdan Romanica" userId="a7611d08-8716-4d34-baa9-b27928f2cee6" providerId="ADAL" clId="{A354A4B1-714C-47E7-8E6C-B1B0338779BE}" dt="2022-11-14T15:46:36.485" v="6"/>
          <ac:picMkLst>
            <pc:docMk/>
            <pc:sldMk cId="1738804762" sldId="256"/>
            <ac:picMk id="2049" creationId="{C791FA43-6AB5-40AF-A615-BA3C038D0DAE}"/>
          </ac:picMkLst>
        </pc:picChg>
      </pc:sldChg>
      <pc:sldChg chg="del">
        <pc:chgData name="Bogdan Romanica" userId="a7611d08-8716-4d34-baa9-b27928f2cee6" providerId="ADAL" clId="{A354A4B1-714C-47E7-8E6C-B1B0338779BE}" dt="2022-11-14T15:49:57.488" v="60" actId="47"/>
        <pc:sldMkLst>
          <pc:docMk/>
          <pc:sldMk cId="2528679196" sldId="263"/>
        </pc:sldMkLst>
      </pc:sldChg>
      <pc:sldChg chg="del">
        <pc:chgData name="Bogdan Romanica" userId="a7611d08-8716-4d34-baa9-b27928f2cee6" providerId="ADAL" clId="{A354A4B1-714C-47E7-8E6C-B1B0338779BE}" dt="2022-11-14T15:49:59.779" v="62" actId="47"/>
        <pc:sldMkLst>
          <pc:docMk/>
          <pc:sldMk cId="1907942549" sldId="265"/>
        </pc:sldMkLst>
      </pc:sldChg>
      <pc:sldChg chg="del">
        <pc:chgData name="Bogdan Romanica" userId="a7611d08-8716-4d34-baa9-b27928f2cee6" providerId="ADAL" clId="{A354A4B1-714C-47E7-8E6C-B1B0338779BE}" dt="2022-11-14T15:49:56.239" v="59" actId="47"/>
        <pc:sldMkLst>
          <pc:docMk/>
          <pc:sldMk cId="874221067" sldId="266"/>
        </pc:sldMkLst>
      </pc:sldChg>
      <pc:sldChg chg="del">
        <pc:chgData name="Bogdan Romanica" userId="a7611d08-8716-4d34-baa9-b27928f2cee6" providerId="ADAL" clId="{A354A4B1-714C-47E7-8E6C-B1B0338779BE}" dt="2022-11-14T15:50:01.867" v="64" actId="47"/>
        <pc:sldMkLst>
          <pc:docMk/>
          <pc:sldMk cId="206070948" sldId="267"/>
        </pc:sldMkLst>
      </pc:sldChg>
      <pc:sldChg chg="del">
        <pc:chgData name="Bogdan Romanica" userId="a7611d08-8716-4d34-baa9-b27928f2cee6" providerId="ADAL" clId="{A354A4B1-714C-47E7-8E6C-B1B0338779BE}" dt="2022-11-14T15:50:00.842" v="63" actId="47"/>
        <pc:sldMkLst>
          <pc:docMk/>
          <pc:sldMk cId="2577283032" sldId="268"/>
        </pc:sldMkLst>
      </pc:sldChg>
      <pc:sldChg chg="del">
        <pc:chgData name="Bogdan Romanica" userId="a7611d08-8716-4d34-baa9-b27928f2cee6" providerId="ADAL" clId="{A354A4B1-714C-47E7-8E6C-B1B0338779BE}" dt="2022-11-14T15:50:04.997" v="67" actId="47"/>
        <pc:sldMkLst>
          <pc:docMk/>
          <pc:sldMk cId="3881807075" sldId="269"/>
        </pc:sldMkLst>
      </pc:sldChg>
      <pc:sldChg chg="del">
        <pc:chgData name="Bogdan Romanica" userId="a7611d08-8716-4d34-baa9-b27928f2cee6" providerId="ADAL" clId="{A354A4B1-714C-47E7-8E6C-B1B0338779BE}" dt="2022-11-14T15:50:07.204" v="69" actId="47"/>
        <pc:sldMkLst>
          <pc:docMk/>
          <pc:sldMk cId="82847881" sldId="270"/>
        </pc:sldMkLst>
      </pc:sldChg>
      <pc:sldChg chg="del">
        <pc:chgData name="Bogdan Romanica" userId="a7611d08-8716-4d34-baa9-b27928f2cee6" providerId="ADAL" clId="{A354A4B1-714C-47E7-8E6C-B1B0338779BE}" dt="2022-11-14T15:50:06.154" v="68" actId="47"/>
        <pc:sldMkLst>
          <pc:docMk/>
          <pc:sldMk cId="1083894263" sldId="271"/>
        </pc:sldMkLst>
      </pc:sldChg>
      <pc:sldChg chg="del">
        <pc:chgData name="Bogdan Romanica" userId="a7611d08-8716-4d34-baa9-b27928f2cee6" providerId="ADAL" clId="{A354A4B1-714C-47E7-8E6C-B1B0338779BE}" dt="2022-11-14T15:50:02.901" v="65" actId="47"/>
        <pc:sldMkLst>
          <pc:docMk/>
          <pc:sldMk cId="2144910232" sldId="272"/>
        </pc:sldMkLst>
      </pc:sldChg>
      <pc:sldChg chg="del">
        <pc:chgData name="Bogdan Romanica" userId="a7611d08-8716-4d34-baa9-b27928f2cee6" providerId="ADAL" clId="{A354A4B1-714C-47E7-8E6C-B1B0338779BE}" dt="2022-11-14T15:50:08.392" v="70" actId="47"/>
        <pc:sldMkLst>
          <pc:docMk/>
          <pc:sldMk cId="1351234523" sldId="273"/>
        </pc:sldMkLst>
      </pc:sldChg>
      <pc:sldChg chg="modSp del mod">
        <pc:chgData name="Bogdan Romanica" userId="a7611d08-8716-4d34-baa9-b27928f2cee6" providerId="ADAL" clId="{A354A4B1-714C-47E7-8E6C-B1B0338779BE}" dt="2022-11-14T15:53:45.635" v="149" actId="47"/>
        <pc:sldMkLst>
          <pc:docMk/>
          <pc:sldMk cId="886862056" sldId="274"/>
        </pc:sldMkLst>
        <pc:spChg chg="mod">
          <ac:chgData name="Bogdan Romanica" userId="a7611d08-8716-4d34-baa9-b27928f2cee6" providerId="ADAL" clId="{A354A4B1-714C-47E7-8E6C-B1B0338779BE}" dt="2022-11-14T15:51:47.025" v="122" actId="1076"/>
          <ac:spMkLst>
            <pc:docMk/>
            <pc:sldMk cId="886862056" sldId="274"/>
            <ac:spMk id="5" creationId="{E9D0AB0F-19DA-2C4C-AD0C-8AAFE206B00A}"/>
          </ac:spMkLst>
        </pc:spChg>
        <pc:spChg chg="mod">
          <ac:chgData name="Bogdan Romanica" userId="a7611d08-8716-4d34-baa9-b27928f2cee6" providerId="ADAL" clId="{A354A4B1-714C-47E7-8E6C-B1B0338779BE}" dt="2022-11-14T15:52:07.520" v="143" actId="1076"/>
          <ac:spMkLst>
            <pc:docMk/>
            <pc:sldMk cId="886862056" sldId="274"/>
            <ac:spMk id="10" creationId="{27884E17-CA65-8CC6-6D7D-720E130B5C13}"/>
          </ac:spMkLst>
        </pc:spChg>
      </pc:sldChg>
      <pc:sldChg chg="addSp delSp modSp add mod">
        <pc:chgData name="Bogdan Romanica" userId="a7611d08-8716-4d34-baa9-b27928f2cee6" providerId="ADAL" clId="{A354A4B1-714C-47E7-8E6C-B1B0338779BE}" dt="2022-11-14T15:51:22.443" v="121" actId="113"/>
        <pc:sldMkLst>
          <pc:docMk/>
          <pc:sldMk cId="373308135" sldId="275"/>
        </pc:sldMkLst>
        <pc:spChg chg="mod">
          <ac:chgData name="Bogdan Romanica" userId="a7611d08-8716-4d34-baa9-b27928f2cee6" providerId="ADAL" clId="{A354A4B1-714C-47E7-8E6C-B1B0338779BE}" dt="2022-11-14T15:50:33.132" v="77" actId="1076"/>
          <ac:spMkLst>
            <pc:docMk/>
            <pc:sldMk cId="373308135" sldId="275"/>
            <ac:spMk id="5" creationId="{E9D0AB0F-19DA-2C4C-AD0C-8AAFE206B00A}"/>
          </ac:spMkLst>
        </pc:spChg>
        <pc:spChg chg="del mod">
          <ac:chgData name="Bogdan Romanica" userId="a7611d08-8716-4d34-baa9-b27928f2cee6" providerId="ADAL" clId="{A354A4B1-714C-47E7-8E6C-B1B0338779BE}" dt="2022-11-14T15:50:40.566" v="80" actId="478"/>
          <ac:spMkLst>
            <pc:docMk/>
            <pc:sldMk cId="373308135" sldId="275"/>
            <ac:spMk id="7" creationId="{D458F1DB-CBBF-F441-B7F0-6B1AC5AC5E83}"/>
          </ac:spMkLst>
        </pc:spChg>
        <pc:spChg chg="add del mod">
          <ac:chgData name="Bogdan Romanica" userId="a7611d08-8716-4d34-baa9-b27928f2cee6" providerId="ADAL" clId="{A354A4B1-714C-47E7-8E6C-B1B0338779BE}" dt="2022-11-14T15:51:22.443" v="121" actId="113"/>
          <ac:spMkLst>
            <pc:docMk/>
            <pc:sldMk cId="373308135" sldId="275"/>
            <ac:spMk id="9" creationId="{DCE78BF3-617D-491E-AC9E-E8A1CCC282ED}"/>
          </ac:spMkLst>
        </pc:spChg>
        <pc:spChg chg="del">
          <ac:chgData name="Bogdan Romanica" userId="a7611d08-8716-4d34-baa9-b27928f2cee6" providerId="ADAL" clId="{A354A4B1-714C-47E7-8E6C-B1B0338779BE}" dt="2022-11-14T15:50:42.888" v="81" actId="478"/>
          <ac:spMkLst>
            <pc:docMk/>
            <pc:sldMk cId="373308135" sldId="275"/>
            <ac:spMk id="11" creationId="{31CFAEE0-4C91-4CFE-8B91-72EF59EE5DEB}"/>
          </ac:spMkLst>
        </pc:spChg>
        <pc:picChg chg="del">
          <ac:chgData name="Bogdan Romanica" userId="a7611d08-8716-4d34-baa9-b27928f2cee6" providerId="ADAL" clId="{A354A4B1-714C-47E7-8E6C-B1B0338779BE}" dt="2022-11-14T15:50:38.417" v="78" actId="478"/>
          <ac:picMkLst>
            <pc:docMk/>
            <pc:sldMk cId="373308135" sldId="275"/>
            <ac:picMk id="3" creationId="{BE94FAAF-6EAA-46F8-8310-498F54B937ED}"/>
          </ac:picMkLst>
        </pc:picChg>
        <pc:picChg chg="del">
          <ac:chgData name="Bogdan Romanica" userId="a7611d08-8716-4d34-baa9-b27928f2cee6" providerId="ADAL" clId="{A354A4B1-714C-47E7-8E6C-B1B0338779BE}" dt="2022-11-14T15:50:23.631" v="74" actId="478"/>
          <ac:picMkLst>
            <pc:docMk/>
            <pc:sldMk cId="373308135" sldId="275"/>
            <ac:picMk id="15" creationId="{9CCAC15B-13D6-433C-A640-56929B872383}"/>
          </ac:picMkLst>
        </pc:picChg>
      </pc:sldChg>
      <pc:sldChg chg="del">
        <pc:chgData name="Bogdan Romanica" userId="a7611d08-8716-4d34-baa9-b27928f2cee6" providerId="ADAL" clId="{A354A4B1-714C-47E7-8E6C-B1B0338779BE}" dt="2022-11-14T15:49:58.627" v="61" actId="47"/>
        <pc:sldMkLst>
          <pc:docMk/>
          <pc:sldMk cId="1963783435" sldId="275"/>
        </pc:sldMkLst>
      </pc:sldChg>
      <pc:sldChg chg="new del">
        <pc:chgData name="Bogdan Romanica" userId="a7611d08-8716-4d34-baa9-b27928f2cee6" providerId="ADAL" clId="{A354A4B1-714C-47E7-8E6C-B1B0338779BE}" dt="2022-11-14T15:50:14.074" v="72" actId="680"/>
        <pc:sldMkLst>
          <pc:docMk/>
          <pc:sldMk cId="2772581050" sldId="275"/>
        </pc:sldMkLst>
      </pc:sldChg>
      <pc:sldChg chg="addSp delSp modSp add mod ord">
        <pc:chgData name="Bogdan Romanica" userId="a7611d08-8716-4d34-baa9-b27928f2cee6" providerId="ADAL" clId="{A354A4B1-714C-47E7-8E6C-B1B0338779BE}" dt="2022-12-01T13:07:19.522" v="239" actId="1076"/>
        <pc:sldMkLst>
          <pc:docMk/>
          <pc:sldMk cId="2022654124" sldId="276"/>
        </pc:sldMkLst>
        <pc:spChg chg="mod">
          <ac:chgData name="Bogdan Romanica" userId="a7611d08-8716-4d34-baa9-b27928f2cee6" providerId="ADAL" clId="{A354A4B1-714C-47E7-8E6C-B1B0338779BE}" dt="2022-12-01T13:07:17.342" v="238" actId="1076"/>
          <ac:spMkLst>
            <pc:docMk/>
            <pc:sldMk cId="2022654124" sldId="276"/>
            <ac:spMk id="5" creationId="{E9D0AB0F-19DA-2C4C-AD0C-8AAFE206B00A}"/>
          </ac:spMkLst>
        </pc:spChg>
        <pc:spChg chg="add mod">
          <ac:chgData name="Bogdan Romanica" userId="a7611d08-8716-4d34-baa9-b27928f2cee6" providerId="ADAL" clId="{A354A4B1-714C-47E7-8E6C-B1B0338779BE}" dt="2022-12-01T13:07:19.522" v="239" actId="1076"/>
          <ac:spMkLst>
            <pc:docMk/>
            <pc:sldMk cId="2022654124" sldId="276"/>
            <ac:spMk id="8" creationId="{A40BAEA3-3A19-48E7-8EED-E37516374A9C}"/>
          </ac:spMkLst>
        </pc:spChg>
        <pc:spChg chg="del mod">
          <ac:chgData name="Bogdan Romanica" userId="a7611d08-8716-4d34-baa9-b27928f2cee6" providerId="ADAL" clId="{A354A4B1-714C-47E7-8E6C-B1B0338779BE}" dt="2022-12-01T13:06:49.050" v="234" actId="478"/>
          <ac:spMkLst>
            <pc:docMk/>
            <pc:sldMk cId="2022654124" sldId="276"/>
            <ac:spMk id="9" creationId="{DCE78BF3-617D-491E-AC9E-E8A1CCC282ED}"/>
          </ac:spMkLst>
        </pc:spChg>
      </pc:sldChg>
      <pc:sldChg chg="del">
        <pc:chgData name="Bogdan Romanica" userId="a7611d08-8716-4d34-baa9-b27928f2cee6" providerId="ADAL" clId="{A354A4B1-714C-47E7-8E6C-B1B0338779BE}" dt="2022-11-14T15:50:03.948" v="66" actId="47"/>
        <pc:sldMkLst>
          <pc:docMk/>
          <pc:sldMk cId="2862472321" sldId="276"/>
        </pc:sldMkLst>
      </pc:sldChg>
      <pc:sldChg chg="add del setBg">
        <pc:chgData name="Bogdan Romanica" userId="a7611d08-8716-4d34-baa9-b27928f2cee6" providerId="ADAL" clId="{A354A4B1-714C-47E7-8E6C-B1B0338779BE}" dt="2022-11-14T15:53:37.944" v="145"/>
        <pc:sldMkLst>
          <pc:docMk/>
          <pc:sldMk cId="4186450577" sldId="276"/>
        </pc:sldMkLst>
      </pc:sldChg>
    </pc:docChg>
  </pc:docChgLst>
  <pc:docChgLst>
    <pc:chgData name="Bogdan Romanica" userId="a7611d08-8716-4d34-baa9-b27928f2cee6" providerId="ADAL" clId="{882C7A8E-0497-494B-8848-3B22BEE573C1}"/>
    <pc:docChg chg="modSld">
      <pc:chgData name="Bogdan Romanica" userId="a7611d08-8716-4d34-baa9-b27928f2cee6" providerId="ADAL" clId="{882C7A8E-0497-494B-8848-3B22BEE573C1}" dt="2023-01-07T09:33:56.598" v="59" actId="20577"/>
      <pc:docMkLst>
        <pc:docMk/>
      </pc:docMkLst>
      <pc:sldChg chg="modSp mod">
        <pc:chgData name="Bogdan Romanica" userId="a7611d08-8716-4d34-baa9-b27928f2cee6" providerId="ADAL" clId="{882C7A8E-0497-494B-8848-3B22BEE573C1}" dt="2023-01-07T09:33:56.598" v="59" actId="20577"/>
        <pc:sldMkLst>
          <pc:docMk/>
          <pc:sldMk cId="1738804762" sldId="256"/>
        </pc:sldMkLst>
        <pc:spChg chg="mod">
          <ac:chgData name="Bogdan Romanica" userId="a7611d08-8716-4d34-baa9-b27928f2cee6" providerId="ADAL" clId="{882C7A8E-0497-494B-8848-3B22BEE573C1}" dt="2023-01-07T09:33:56.598" v="59" actId="20577"/>
          <ac:spMkLst>
            <pc:docMk/>
            <pc:sldMk cId="1738804762" sldId="256"/>
            <ac:spMk id="9" creationId="{DCE78BF3-617D-491E-AC9E-E8A1CCC282ED}"/>
          </ac:spMkLst>
        </pc:spChg>
      </pc:sldChg>
    </pc:docChg>
  </pc:docChgLst>
  <pc:docChgLst>
    <pc:chgData name="Bogdan Romanica" userId="a7611d08-8716-4d34-baa9-b27928f2cee6" providerId="ADAL" clId="{E94FDBC4-1502-453B-BA3C-C8A3B2FCA035}"/>
    <pc:docChg chg="undo redo custSel addSld delSld modSld sldOrd addSection delSection">
      <pc:chgData name="Bogdan Romanica" userId="a7611d08-8716-4d34-baa9-b27928f2cee6" providerId="ADAL" clId="{E94FDBC4-1502-453B-BA3C-C8A3B2FCA035}" dt="2022-06-28T06:44:06.426" v="8192" actId="113"/>
      <pc:docMkLst>
        <pc:docMk/>
      </pc:docMkLst>
      <pc:sldChg chg="modSp mod setBg">
        <pc:chgData name="Bogdan Romanica" userId="a7611d08-8716-4d34-baa9-b27928f2cee6" providerId="ADAL" clId="{E94FDBC4-1502-453B-BA3C-C8A3B2FCA035}" dt="2022-06-28T06:11:27.650" v="7652" actId="20577"/>
        <pc:sldMkLst>
          <pc:docMk/>
          <pc:sldMk cId="1738804762" sldId="256"/>
        </pc:sldMkLst>
        <pc:spChg chg="mod">
          <ac:chgData name="Bogdan Romanica" userId="a7611d08-8716-4d34-baa9-b27928f2cee6" providerId="ADAL" clId="{E94FDBC4-1502-453B-BA3C-C8A3B2FCA035}" dt="2022-06-27T04:46:24.486" v="214" actId="207"/>
          <ac:spMkLst>
            <pc:docMk/>
            <pc:sldMk cId="1738804762" sldId="256"/>
            <ac:spMk id="7" creationId="{D458F1DB-CBBF-F441-B7F0-6B1AC5AC5E83}"/>
          </ac:spMkLst>
        </pc:spChg>
        <pc:spChg chg="mod">
          <ac:chgData name="Bogdan Romanica" userId="a7611d08-8716-4d34-baa9-b27928f2cee6" providerId="ADAL" clId="{E94FDBC4-1502-453B-BA3C-C8A3B2FCA035}" dt="2022-06-27T04:37:18.787" v="1"/>
          <ac:spMkLst>
            <pc:docMk/>
            <pc:sldMk cId="1738804762" sldId="256"/>
            <ac:spMk id="8" creationId="{BF70E829-B2BF-4AE7-8361-6990A4D028AA}"/>
          </ac:spMkLst>
        </pc:spChg>
        <pc:spChg chg="mod">
          <ac:chgData name="Bogdan Romanica" userId="a7611d08-8716-4d34-baa9-b27928f2cee6" providerId="ADAL" clId="{E94FDBC4-1502-453B-BA3C-C8A3B2FCA035}" dt="2022-06-28T06:11:27.650" v="7652" actId="20577"/>
          <ac:spMkLst>
            <pc:docMk/>
            <pc:sldMk cId="1738804762" sldId="256"/>
            <ac:spMk id="9" creationId="{DCE78BF3-617D-491E-AC9E-E8A1CCC282ED}"/>
          </ac:spMkLst>
        </pc:spChg>
      </pc:sldChg>
      <pc:sldChg chg="addSp delSp del mod">
        <pc:chgData name="Bogdan Romanica" userId="a7611d08-8716-4d34-baa9-b27928f2cee6" providerId="ADAL" clId="{E94FDBC4-1502-453B-BA3C-C8A3B2FCA035}" dt="2022-06-27T14:56:46.252" v="5705" actId="47"/>
        <pc:sldMkLst>
          <pc:docMk/>
          <pc:sldMk cId="1609185029" sldId="261"/>
        </pc:sldMkLst>
        <pc:picChg chg="add del">
          <ac:chgData name="Bogdan Romanica" userId="a7611d08-8716-4d34-baa9-b27928f2cee6" providerId="ADAL" clId="{E94FDBC4-1502-453B-BA3C-C8A3B2FCA035}" dt="2022-06-27T04:48:20.244" v="217" actId="478"/>
          <ac:picMkLst>
            <pc:docMk/>
            <pc:sldMk cId="1609185029" sldId="261"/>
            <ac:picMk id="7" creationId="{0C8E5FFE-62FC-4431-83C2-9CC4BB70DD3C}"/>
          </ac:picMkLst>
        </pc:picChg>
      </pc:sldChg>
      <pc:sldChg chg="del">
        <pc:chgData name="Bogdan Romanica" userId="a7611d08-8716-4d34-baa9-b27928f2cee6" providerId="ADAL" clId="{E94FDBC4-1502-453B-BA3C-C8A3B2FCA035}" dt="2022-06-27T09:50:03.848" v="3833" actId="2696"/>
        <pc:sldMkLst>
          <pc:docMk/>
          <pc:sldMk cId="818665712" sldId="262"/>
        </pc:sldMkLst>
      </pc:sldChg>
      <pc:sldChg chg="addSp delSp modSp new mod ord setBg">
        <pc:chgData name="Bogdan Romanica" userId="a7611d08-8716-4d34-baa9-b27928f2cee6" providerId="ADAL" clId="{E94FDBC4-1502-453B-BA3C-C8A3B2FCA035}" dt="2022-06-28T06:44:06.426" v="8192" actId="113"/>
        <pc:sldMkLst>
          <pc:docMk/>
          <pc:sldMk cId="2528679196" sldId="263"/>
        </pc:sldMkLst>
        <pc:spChg chg="del">
          <ac:chgData name="Bogdan Romanica" userId="a7611d08-8716-4d34-baa9-b27928f2cee6" providerId="ADAL" clId="{E94FDBC4-1502-453B-BA3C-C8A3B2FCA035}" dt="2022-06-27T04:49:59.711" v="223"/>
          <ac:spMkLst>
            <pc:docMk/>
            <pc:sldMk cId="2528679196" sldId="263"/>
            <ac:spMk id="2" creationId="{B5335CF7-DF4B-A43D-8C33-3D68A50C09F2}"/>
          </ac:spMkLst>
        </pc:spChg>
        <pc:spChg chg="del mod">
          <ac:chgData name="Bogdan Romanica" userId="a7611d08-8716-4d34-baa9-b27928f2cee6" providerId="ADAL" clId="{E94FDBC4-1502-453B-BA3C-C8A3B2FCA035}" dt="2022-06-27T05:23:14.805" v="1191" actId="1032"/>
          <ac:spMkLst>
            <pc:docMk/>
            <pc:sldMk cId="2528679196" sldId="263"/>
            <ac:spMk id="3" creationId="{3A016DF2-10FB-B788-748A-EC0B18414522}"/>
          </ac:spMkLst>
        </pc:spChg>
        <pc:spChg chg="add mod">
          <ac:chgData name="Bogdan Romanica" userId="a7611d08-8716-4d34-baa9-b27928f2cee6" providerId="ADAL" clId="{E94FDBC4-1502-453B-BA3C-C8A3B2FCA035}" dt="2022-06-27T04:50:26.751" v="227" actId="1076"/>
          <ac:spMkLst>
            <pc:docMk/>
            <pc:sldMk cId="2528679196" sldId="263"/>
            <ac:spMk id="4" creationId="{9ED433DF-70D0-3255-9CF4-83DF0FC2A2D0}"/>
          </ac:spMkLst>
        </pc:spChg>
        <pc:spChg chg="add mod">
          <ac:chgData name="Bogdan Romanica" userId="a7611d08-8716-4d34-baa9-b27928f2cee6" providerId="ADAL" clId="{E94FDBC4-1502-453B-BA3C-C8A3B2FCA035}" dt="2022-06-27T15:09:19.826" v="6351" actId="1076"/>
          <ac:spMkLst>
            <pc:docMk/>
            <pc:sldMk cId="2528679196" sldId="263"/>
            <ac:spMk id="6" creationId="{59489E91-4670-DDA6-6C29-6AA45935B576}"/>
          </ac:spMkLst>
        </pc:spChg>
        <pc:spChg chg="add mod">
          <ac:chgData name="Bogdan Romanica" userId="a7611d08-8716-4d34-baa9-b27928f2cee6" providerId="ADAL" clId="{E94FDBC4-1502-453B-BA3C-C8A3B2FCA035}" dt="2022-06-27T15:09:11.174" v="6349" actId="1076"/>
          <ac:spMkLst>
            <pc:docMk/>
            <pc:sldMk cId="2528679196" sldId="263"/>
            <ac:spMk id="7" creationId="{BFC139BD-0F24-D63A-457D-97A01BBF53B6}"/>
          </ac:spMkLst>
        </pc:spChg>
        <pc:spChg chg="add del mod">
          <ac:chgData name="Bogdan Romanica" userId="a7611d08-8716-4d34-baa9-b27928f2cee6" providerId="ADAL" clId="{E94FDBC4-1502-453B-BA3C-C8A3B2FCA035}" dt="2022-06-27T08:20:22.621" v="2747" actId="478"/>
          <ac:spMkLst>
            <pc:docMk/>
            <pc:sldMk cId="2528679196" sldId="263"/>
            <ac:spMk id="8" creationId="{CBA859E9-134D-95EC-525F-B2DA61629FC9}"/>
          </ac:spMkLst>
        </pc:spChg>
        <pc:spChg chg="add mod">
          <ac:chgData name="Bogdan Romanica" userId="a7611d08-8716-4d34-baa9-b27928f2cee6" providerId="ADAL" clId="{E94FDBC4-1502-453B-BA3C-C8A3B2FCA035}" dt="2022-06-28T06:44:06.426" v="8192" actId="113"/>
          <ac:spMkLst>
            <pc:docMk/>
            <pc:sldMk cId="2528679196" sldId="263"/>
            <ac:spMk id="9" creationId="{8F31BD37-B62A-90DD-B1DC-BAC92AB75B2F}"/>
          </ac:spMkLst>
        </pc:spChg>
        <pc:graphicFrameChg chg="add mod modGraphic">
          <ac:chgData name="Bogdan Romanica" userId="a7611d08-8716-4d34-baa9-b27928f2cee6" providerId="ADAL" clId="{E94FDBC4-1502-453B-BA3C-C8A3B2FCA035}" dt="2022-06-27T15:09:31.416" v="6353" actId="20577"/>
          <ac:graphicFrameMkLst>
            <pc:docMk/>
            <pc:sldMk cId="2528679196" sldId="263"/>
            <ac:graphicFrameMk id="5" creationId="{51A7C2AE-9153-8891-7A78-E1A9EA80F78F}"/>
          </ac:graphicFrameMkLst>
        </pc:graphicFrameChg>
      </pc:sldChg>
      <pc:sldChg chg="new del">
        <pc:chgData name="Bogdan Romanica" userId="a7611d08-8716-4d34-baa9-b27928f2cee6" providerId="ADAL" clId="{E94FDBC4-1502-453B-BA3C-C8A3B2FCA035}" dt="2022-06-27T09:49:58.103" v="3832" actId="2696"/>
        <pc:sldMkLst>
          <pc:docMk/>
          <pc:sldMk cId="2064557410" sldId="264"/>
        </pc:sldMkLst>
      </pc:sldChg>
      <pc:sldChg chg="new del">
        <pc:chgData name="Bogdan Romanica" userId="a7611d08-8716-4d34-baa9-b27928f2cee6" providerId="ADAL" clId="{E94FDBC4-1502-453B-BA3C-C8A3B2FCA035}" dt="2022-06-27T05:03:39.376" v="699" actId="680"/>
        <pc:sldMkLst>
          <pc:docMk/>
          <pc:sldMk cId="481212361" sldId="265"/>
        </pc:sldMkLst>
      </pc:sldChg>
      <pc:sldChg chg="addSp delSp modSp add mod">
        <pc:chgData name="Bogdan Romanica" userId="a7611d08-8716-4d34-baa9-b27928f2cee6" providerId="ADAL" clId="{E94FDBC4-1502-453B-BA3C-C8A3B2FCA035}" dt="2022-06-28T06:18:25.946" v="7832" actId="207"/>
        <pc:sldMkLst>
          <pc:docMk/>
          <pc:sldMk cId="1907942549" sldId="265"/>
        </pc:sldMkLst>
        <pc:spChg chg="del mod">
          <ac:chgData name="Bogdan Romanica" userId="a7611d08-8716-4d34-baa9-b27928f2cee6" providerId="ADAL" clId="{E94FDBC4-1502-453B-BA3C-C8A3B2FCA035}" dt="2022-06-27T05:07:35.830" v="719" actId="1032"/>
          <ac:spMkLst>
            <pc:docMk/>
            <pc:sldMk cId="1907942549" sldId="265"/>
            <ac:spMk id="3" creationId="{3A016DF2-10FB-B788-748A-EC0B18414522}"/>
          </ac:spMkLst>
        </pc:spChg>
        <pc:spChg chg="mod">
          <ac:chgData name="Bogdan Romanica" userId="a7611d08-8716-4d34-baa9-b27928f2cee6" providerId="ADAL" clId="{E94FDBC4-1502-453B-BA3C-C8A3B2FCA035}" dt="2022-06-27T05:31:35.975" v="1577" actId="20577"/>
          <ac:spMkLst>
            <pc:docMk/>
            <pc:sldMk cId="1907942549" sldId="265"/>
            <ac:spMk id="4" creationId="{9ED433DF-70D0-3255-9CF4-83DF0FC2A2D0}"/>
          </ac:spMkLst>
        </pc:spChg>
        <pc:spChg chg="add del mod">
          <ac:chgData name="Bogdan Romanica" userId="a7611d08-8716-4d34-baa9-b27928f2cee6" providerId="ADAL" clId="{E94FDBC4-1502-453B-BA3C-C8A3B2FCA035}" dt="2022-06-27T05:30:50.497" v="1573" actId="478"/>
          <ac:spMkLst>
            <pc:docMk/>
            <pc:sldMk cId="1907942549" sldId="265"/>
            <ac:spMk id="5" creationId="{B691C728-C3A1-8EB6-4E50-3D7AF0DE19EF}"/>
          </ac:spMkLst>
        </pc:spChg>
        <pc:spChg chg="add mod">
          <ac:chgData name="Bogdan Romanica" userId="a7611d08-8716-4d34-baa9-b27928f2cee6" providerId="ADAL" clId="{E94FDBC4-1502-453B-BA3C-C8A3B2FCA035}" dt="2022-06-27T06:11:41.204" v="2188" actId="20577"/>
          <ac:spMkLst>
            <pc:docMk/>
            <pc:sldMk cId="1907942549" sldId="265"/>
            <ac:spMk id="7" creationId="{A6AA9B44-7ED2-296E-7640-BBC91A847746}"/>
          </ac:spMkLst>
        </pc:spChg>
        <pc:spChg chg="add mod">
          <ac:chgData name="Bogdan Romanica" userId="a7611d08-8716-4d34-baa9-b27928f2cee6" providerId="ADAL" clId="{E94FDBC4-1502-453B-BA3C-C8A3B2FCA035}" dt="2022-06-27T08:41:38.800" v="2776" actId="20577"/>
          <ac:spMkLst>
            <pc:docMk/>
            <pc:sldMk cId="1907942549" sldId="265"/>
            <ac:spMk id="8" creationId="{F762F22F-F468-D38B-3119-4D0AFFFD962A}"/>
          </ac:spMkLst>
        </pc:spChg>
        <pc:graphicFrameChg chg="add mod modGraphic">
          <ac:chgData name="Bogdan Romanica" userId="a7611d08-8716-4d34-baa9-b27928f2cee6" providerId="ADAL" clId="{E94FDBC4-1502-453B-BA3C-C8A3B2FCA035}" dt="2022-06-28T06:18:25.946" v="7832" actId="207"/>
          <ac:graphicFrameMkLst>
            <pc:docMk/>
            <pc:sldMk cId="1907942549" sldId="265"/>
            <ac:graphicFrameMk id="2" creationId="{50955667-9079-E252-D0CF-F3EB65FC5DF9}"/>
          </ac:graphicFrameMkLst>
        </pc:graphicFrameChg>
      </pc:sldChg>
      <pc:sldChg chg="modSp add mod">
        <pc:chgData name="Bogdan Romanica" userId="a7611d08-8716-4d34-baa9-b27928f2cee6" providerId="ADAL" clId="{E94FDBC4-1502-453B-BA3C-C8A3B2FCA035}" dt="2022-06-28T06:12:50.304" v="7666" actId="113"/>
        <pc:sldMkLst>
          <pc:docMk/>
          <pc:sldMk cId="874221067" sldId="266"/>
        </pc:sldMkLst>
        <pc:spChg chg="mod">
          <ac:chgData name="Bogdan Romanica" userId="a7611d08-8716-4d34-baa9-b27928f2cee6" providerId="ADAL" clId="{E94FDBC4-1502-453B-BA3C-C8A3B2FCA035}" dt="2022-06-28T06:12:50.304" v="7666" actId="113"/>
          <ac:spMkLst>
            <pc:docMk/>
            <pc:sldMk cId="874221067" sldId="266"/>
            <ac:spMk id="3" creationId="{3A016DF2-10FB-B788-748A-EC0B18414522}"/>
          </ac:spMkLst>
        </pc:spChg>
      </pc:sldChg>
      <pc:sldChg chg="addSp delSp modSp add mod ord">
        <pc:chgData name="Bogdan Romanica" userId="a7611d08-8716-4d34-baa9-b27928f2cee6" providerId="ADAL" clId="{E94FDBC4-1502-453B-BA3C-C8A3B2FCA035}" dt="2022-06-28T06:22:30.628" v="7933" actId="20577"/>
        <pc:sldMkLst>
          <pc:docMk/>
          <pc:sldMk cId="206070948" sldId="267"/>
        </pc:sldMkLst>
        <pc:spChg chg="add mod">
          <ac:chgData name="Bogdan Romanica" userId="a7611d08-8716-4d34-baa9-b27928f2cee6" providerId="ADAL" clId="{E94FDBC4-1502-453B-BA3C-C8A3B2FCA035}" dt="2022-06-28T06:22:30.628" v="7933" actId="20577"/>
          <ac:spMkLst>
            <pc:docMk/>
            <pc:sldMk cId="206070948" sldId="267"/>
            <ac:spMk id="3" creationId="{6C286DCB-6156-F12E-062B-32247A896C6A}"/>
          </ac:spMkLst>
        </pc:spChg>
        <pc:spChg chg="mod">
          <ac:chgData name="Bogdan Romanica" userId="a7611d08-8716-4d34-baa9-b27928f2cee6" providerId="ADAL" clId="{E94FDBC4-1502-453B-BA3C-C8A3B2FCA035}" dt="2022-06-27T08:42:13.022" v="2802" actId="20577"/>
          <ac:spMkLst>
            <pc:docMk/>
            <pc:sldMk cId="206070948" sldId="267"/>
            <ac:spMk id="4" creationId="{9ED433DF-70D0-3255-9CF4-83DF0FC2A2D0}"/>
          </ac:spMkLst>
        </pc:spChg>
        <pc:spChg chg="del">
          <ac:chgData name="Bogdan Romanica" userId="a7611d08-8716-4d34-baa9-b27928f2cee6" providerId="ADAL" clId="{E94FDBC4-1502-453B-BA3C-C8A3B2FCA035}" dt="2022-06-27T08:42:33.405" v="2808" actId="478"/>
          <ac:spMkLst>
            <pc:docMk/>
            <pc:sldMk cId="206070948" sldId="267"/>
            <ac:spMk id="6" creationId="{59489E91-4670-DDA6-6C29-6AA45935B576}"/>
          </ac:spMkLst>
        </pc:spChg>
        <pc:spChg chg="del mod">
          <ac:chgData name="Bogdan Romanica" userId="a7611d08-8716-4d34-baa9-b27928f2cee6" providerId="ADAL" clId="{E94FDBC4-1502-453B-BA3C-C8A3B2FCA035}" dt="2022-06-27T08:42:16.860" v="2803" actId="478"/>
          <ac:spMkLst>
            <pc:docMk/>
            <pc:sldMk cId="206070948" sldId="267"/>
            <ac:spMk id="7" creationId="{BFC139BD-0F24-D63A-457D-97A01BBF53B6}"/>
          </ac:spMkLst>
        </pc:spChg>
        <pc:graphicFrameChg chg="del">
          <ac:chgData name="Bogdan Romanica" userId="a7611d08-8716-4d34-baa9-b27928f2cee6" providerId="ADAL" clId="{E94FDBC4-1502-453B-BA3C-C8A3B2FCA035}" dt="2022-06-27T08:23:20.241" v="2751" actId="478"/>
          <ac:graphicFrameMkLst>
            <pc:docMk/>
            <pc:sldMk cId="206070948" sldId="267"/>
            <ac:graphicFrameMk id="5" creationId="{51A7C2AE-9153-8891-7A78-E1A9EA80F78F}"/>
          </ac:graphicFrameMkLst>
        </pc:graphicFrameChg>
      </pc:sldChg>
      <pc:sldChg chg="modSp add mod ord">
        <pc:chgData name="Bogdan Romanica" userId="a7611d08-8716-4d34-baa9-b27928f2cee6" providerId="ADAL" clId="{E94FDBC4-1502-453B-BA3C-C8A3B2FCA035}" dt="2022-06-28T06:20:35.668" v="7867" actId="207"/>
        <pc:sldMkLst>
          <pc:docMk/>
          <pc:sldMk cId="2577283032" sldId="268"/>
        </pc:sldMkLst>
        <pc:spChg chg="mod">
          <ac:chgData name="Bogdan Romanica" userId="a7611d08-8716-4d34-baa9-b27928f2cee6" providerId="ADAL" clId="{E94FDBC4-1502-453B-BA3C-C8A3B2FCA035}" dt="2022-06-28T06:20:35.668" v="7867" actId="207"/>
          <ac:spMkLst>
            <pc:docMk/>
            <pc:sldMk cId="2577283032" sldId="268"/>
            <ac:spMk id="3" creationId="{6C286DCB-6156-F12E-062B-32247A896C6A}"/>
          </ac:spMkLst>
        </pc:spChg>
        <pc:spChg chg="mod">
          <ac:chgData name="Bogdan Romanica" userId="a7611d08-8716-4d34-baa9-b27928f2cee6" providerId="ADAL" clId="{E94FDBC4-1502-453B-BA3C-C8A3B2FCA035}" dt="2022-06-27T08:48:23.121" v="3065" actId="20577"/>
          <ac:spMkLst>
            <pc:docMk/>
            <pc:sldMk cId="2577283032" sldId="268"/>
            <ac:spMk id="4" creationId="{9ED433DF-70D0-3255-9CF4-83DF0FC2A2D0}"/>
          </ac:spMkLst>
        </pc:spChg>
      </pc:sldChg>
      <pc:sldChg chg="addSp delSp modSp add mod">
        <pc:chgData name="Bogdan Romanica" userId="a7611d08-8716-4d34-baa9-b27928f2cee6" providerId="ADAL" clId="{E94FDBC4-1502-453B-BA3C-C8A3B2FCA035}" dt="2022-06-28T06:23:39.860" v="7938" actId="1076"/>
        <pc:sldMkLst>
          <pc:docMk/>
          <pc:sldMk cId="3881807075" sldId="269"/>
        </pc:sldMkLst>
        <pc:spChg chg="mod">
          <ac:chgData name="Bogdan Romanica" userId="a7611d08-8716-4d34-baa9-b27928f2cee6" providerId="ADAL" clId="{E94FDBC4-1502-453B-BA3C-C8A3B2FCA035}" dt="2022-06-27T19:13:45.141" v="7578" actId="2711"/>
          <ac:spMkLst>
            <pc:docMk/>
            <pc:sldMk cId="3881807075" sldId="269"/>
            <ac:spMk id="3" creationId="{6C286DCB-6156-F12E-062B-32247A896C6A}"/>
          </ac:spMkLst>
        </pc:spChg>
        <pc:spChg chg="mod">
          <ac:chgData name="Bogdan Romanica" userId="a7611d08-8716-4d34-baa9-b27928f2cee6" providerId="ADAL" clId="{E94FDBC4-1502-453B-BA3C-C8A3B2FCA035}" dt="2022-06-27T09:49:01.148" v="3786" actId="20577"/>
          <ac:spMkLst>
            <pc:docMk/>
            <pc:sldMk cId="3881807075" sldId="269"/>
            <ac:spMk id="4" creationId="{9ED433DF-70D0-3255-9CF4-83DF0FC2A2D0}"/>
          </ac:spMkLst>
        </pc:spChg>
        <pc:graphicFrameChg chg="add del mod modGraphic">
          <ac:chgData name="Bogdan Romanica" userId="a7611d08-8716-4d34-baa9-b27928f2cee6" providerId="ADAL" clId="{E94FDBC4-1502-453B-BA3C-C8A3B2FCA035}" dt="2022-06-27T13:32:57.575" v="4237" actId="478"/>
          <ac:graphicFrameMkLst>
            <pc:docMk/>
            <pc:sldMk cId="3881807075" sldId="269"/>
            <ac:graphicFrameMk id="2" creationId="{7E53C61D-887F-6E9E-361F-06B1A006EE5D}"/>
          </ac:graphicFrameMkLst>
        </pc:graphicFrameChg>
        <pc:picChg chg="add del mod">
          <ac:chgData name="Bogdan Romanica" userId="a7611d08-8716-4d34-baa9-b27928f2cee6" providerId="ADAL" clId="{E94FDBC4-1502-453B-BA3C-C8A3B2FCA035}" dt="2022-06-27T13:43:08.542" v="4467" actId="21"/>
          <ac:picMkLst>
            <pc:docMk/>
            <pc:sldMk cId="3881807075" sldId="269"/>
            <ac:picMk id="6" creationId="{8243673B-25CD-D182-76FE-9E60CAF901C2}"/>
          </ac:picMkLst>
        </pc:picChg>
        <pc:picChg chg="add mod">
          <ac:chgData name="Bogdan Romanica" userId="a7611d08-8716-4d34-baa9-b27928f2cee6" providerId="ADAL" clId="{E94FDBC4-1502-453B-BA3C-C8A3B2FCA035}" dt="2022-06-28T06:23:39.860" v="7938" actId="1076"/>
          <ac:picMkLst>
            <pc:docMk/>
            <pc:sldMk cId="3881807075" sldId="269"/>
            <ac:picMk id="6" creationId="{934DBFE0-450C-2446-CA25-AC686FCD740F}"/>
          </ac:picMkLst>
        </pc:picChg>
        <pc:picChg chg="add del mod">
          <ac:chgData name="Bogdan Romanica" userId="a7611d08-8716-4d34-baa9-b27928f2cee6" providerId="ADAL" clId="{E94FDBC4-1502-453B-BA3C-C8A3B2FCA035}" dt="2022-06-27T13:44:42.413" v="4480" actId="478"/>
          <ac:picMkLst>
            <pc:docMk/>
            <pc:sldMk cId="3881807075" sldId="269"/>
            <ac:picMk id="7" creationId="{92304716-1734-9A03-53C2-F6B24606FECB}"/>
          </ac:picMkLst>
        </pc:picChg>
        <pc:picChg chg="add del mod">
          <ac:chgData name="Bogdan Romanica" userId="a7611d08-8716-4d34-baa9-b27928f2cee6" providerId="ADAL" clId="{E94FDBC4-1502-453B-BA3C-C8A3B2FCA035}" dt="2022-06-27T13:45:33.210" v="4491" actId="478"/>
          <ac:picMkLst>
            <pc:docMk/>
            <pc:sldMk cId="3881807075" sldId="269"/>
            <ac:picMk id="8" creationId="{9479D88C-791E-E9E8-BA81-8FCAF8163D9C}"/>
          </ac:picMkLst>
        </pc:picChg>
        <pc:picChg chg="add del mod">
          <ac:chgData name="Bogdan Romanica" userId="a7611d08-8716-4d34-baa9-b27928f2cee6" providerId="ADAL" clId="{E94FDBC4-1502-453B-BA3C-C8A3B2FCA035}" dt="2022-06-27T13:44:50.292" v="4484"/>
          <ac:picMkLst>
            <pc:docMk/>
            <pc:sldMk cId="3881807075" sldId="269"/>
            <ac:picMk id="9" creationId="{69800CE5-73A9-4AF0-0D2D-7EC25D9A7C18}"/>
          </ac:picMkLst>
        </pc:picChg>
        <pc:picChg chg="add del mod modCrop">
          <ac:chgData name="Bogdan Romanica" userId="a7611d08-8716-4d34-baa9-b27928f2cee6" providerId="ADAL" clId="{E94FDBC4-1502-453B-BA3C-C8A3B2FCA035}" dt="2022-06-28T06:23:26.346" v="7934" actId="478"/>
          <ac:picMkLst>
            <pc:docMk/>
            <pc:sldMk cId="3881807075" sldId="269"/>
            <ac:picMk id="11" creationId="{3B1A517E-F920-D229-D7A7-6202EA1E0A98}"/>
          </ac:picMkLst>
        </pc:picChg>
        <pc:picChg chg="add del mod">
          <ac:chgData name="Bogdan Romanica" userId="a7611d08-8716-4d34-baa9-b27928f2cee6" providerId="ADAL" clId="{E94FDBC4-1502-453B-BA3C-C8A3B2FCA035}" dt="2022-06-28T06:23:27.496" v="7935" actId="478"/>
          <ac:picMkLst>
            <pc:docMk/>
            <pc:sldMk cId="3881807075" sldId="269"/>
            <ac:picMk id="13" creationId="{C890153D-CE9F-2943-867E-E1C6BAEE25BD}"/>
          </ac:picMkLst>
        </pc:picChg>
      </pc:sldChg>
      <pc:sldChg chg="addSp delSp modSp add mod">
        <pc:chgData name="Bogdan Romanica" userId="a7611d08-8716-4d34-baa9-b27928f2cee6" providerId="ADAL" clId="{E94FDBC4-1502-453B-BA3C-C8A3B2FCA035}" dt="2022-06-28T06:25:54.159" v="7960" actId="255"/>
        <pc:sldMkLst>
          <pc:docMk/>
          <pc:sldMk cId="82847881" sldId="270"/>
        </pc:sldMkLst>
        <pc:spChg chg="mod">
          <ac:chgData name="Bogdan Romanica" userId="a7611d08-8716-4d34-baa9-b27928f2cee6" providerId="ADAL" clId="{E94FDBC4-1502-453B-BA3C-C8A3B2FCA035}" dt="2022-06-27T19:13:05.116" v="7572" actId="2711"/>
          <ac:spMkLst>
            <pc:docMk/>
            <pc:sldMk cId="82847881" sldId="270"/>
            <ac:spMk id="3" creationId="{6C286DCB-6156-F12E-062B-32247A896C6A}"/>
          </ac:spMkLst>
        </pc:spChg>
        <pc:graphicFrameChg chg="add mod modGraphic">
          <ac:chgData name="Bogdan Romanica" userId="a7611d08-8716-4d34-baa9-b27928f2cee6" providerId="ADAL" clId="{E94FDBC4-1502-453B-BA3C-C8A3B2FCA035}" dt="2022-06-28T06:25:43.261" v="7957" actId="255"/>
          <ac:graphicFrameMkLst>
            <pc:docMk/>
            <pc:sldMk cId="82847881" sldId="270"/>
            <ac:graphicFrameMk id="2" creationId="{CF69B54B-F77F-89A0-49A7-09858E38F3FD}"/>
          </ac:graphicFrameMkLst>
        </pc:graphicFrameChg>
        <pc:graphicFrameChg chg="add mod modGraphic">
          <ac:chgData name="Bogdan Romanica" userId="a7611d08-8716-4d34-baa9-b27928f2cee6" providerId="ADAL" clId="{E94FDBC4-1502-453B-BA3C-C8A3B2FCA035}" dt="2022-06-28T06:25:54.159" v="7960" actId="255"/>
          <ac:graphicFrameMkLst>
            <pc:docMk/>
            <pc:sldMk cId="82847881" sldId="270"/>
            <ac:graphicFrameMk id="5" creationId="{FD04EB24-748E-24CD-99D8-4236DCF5463E}"/>
          </ac:graphicFrameMkLst>
        </pc:graphicFrameChg>
        <pc:picChg chg="del">
          <ac:chgData name="Bogdan Romanica" userId="a7611d08-8716-4d34-baa9-b27928f2cee6" providerId="ADAL" clId="{E94FDBC4-1502-453B-BA3C-C8A3B2FCA035}" dt="2022-06-27T13:35:07.073" v="4295" actId="478"/>
          <ac:picMkLst>
            <pc:docMk/>
            <pc:sldMk cId="82847881" sldId="270"/>
            <ac:picMk id="6" creationId="{8243673B-25CD-D182-76FE-9E60CAF901C2}"/>
          </ac:picMkLst>
        </pc:picChg>
      </pc:sldChg>
      <pc:sldChg chg="addSp delSp modSp add mod">
        <pc:chgData name="Bogdan Romanica" userId="a7611d08-8716-4d34-baa9-b27928f2cee6" providerId="ADAL" clId="{E94FDBC4-1502-453B-BA3C-C8A3B2FCA035}" dt="2022-06-28T06:25:17.717" v="7954" actId="14100"/>
        <pc:sldMkLst>
          <pc:docMk/>
          <pc:sldMk cId="1083894263" sldId="271"/>
        </pc:sldMkLst>
        <pc:spChg chg="mod">
          <ac:chgData name="Bogdan Romanica" userId="a7611d08-8716-4d34-baa9-b27928f2cee6" providerId="ADAL" clId="{E94FDBC4-1502-453B-BA3C-C8A3B2FCA035}" dt="2022-06-28T06:24:31.203" v="7950" actId="6549"/>
          <ac:spMkLst>
            <pc:docMk/>
            <pc:sldMk cId="1083894263" sldId="271"/>
            <ac:spMk id="3" creationId="{6C286DCB-6156-F12E-062B-32247A896C6A}"/>
          </ac:spMkLst>
        </pc:spChg>
        <pc:picChg chg="add mod">
          <ac:chgData name="Bogdan Romanica" userId="a7611d08-8716-4d34-baa9-b27928f2cee6" providerId="ADAL" clId="{E94FDBC4-1502-453B-BA3C-C8A3B2FCA035}" dt="2022-06-28T06:25:17.717" v="7954" actId="14100"/>
          <ac:picMkLst>
            <pc:docMk/>
            <pc:sldMk cId="1083894263" sldId="271"/>
            <ac:picMk id="5" creationId="{22C48AD8-7BFD-4EB8-F1A6-70C0DC5BA270}"/>
          </ac:picMkLst>
        </pc:picChg>
        <pc:picChg chg="add del mod modCrop">
          <ac:chgData name="Bogdan Romanica" userId="a7611d08-8716-4d34-baa9-b27928f2cee6" providerId="ADAL" clId="{E94FDBC4-1502-453B-BA3C-C8A3B2FCA035}" dt="2022-06-27T13:43:43.250" v="4474" actId="21"/>
          <ac:picMkLst>
            <pc:docMk/>
            <pc:sldMk cId="1083894263" sldId="271"/>
            <ac:picMk id="5" creationId="{2D1CBF84-6E0B-2B61-CC2D-885D02928D5E}"/>
          </ac:picMkLst>
        </pc:picChg>
        <pc:picChg chg="del">
          <ac:chgData name="Bogdan Romanica" userId="a7611d08-8716-4d34-baa9-b27928f2cee6" providerId="ADAL" clId="{E94FDBC4-1502-453B-BA3C-C8A3B2FCA035}" dt="2022-06-27T13:40:31.158" v="4382" actId="478"/>
          <ac:picMkLst>
            <pc:docMk/>
            <pc:sldMk cId="1083894263" sldId="271"/>
            <ac:picMk id="6" creationId="{8243673B-25CD-D182-76FE-9E60CAF901C2}"/>
          </ac:picMkLst>
        </pc:picChg>
        <pc:picChg chg="add del mod">
          <ac:chgData name="Bogdan Romanica" userId="a7611d08-8716-4d34-baa9-b27928f2cee6" providerId="ADAL" clId="{E94FDBC4-1502-453B-BA3C-C8A3B2FCA035}" dt="2022-06-27T13:43:48.777" v="4476" actId="21"/>
          <ac:picMkLst>
            <pc:docMk/>
            <pc:sldMk cId="1083894263" sldId="271"/>
            <ac:picMk id="8" creationId="{06BFA86E-5332-9DF4-17FB-5A5F2CA55D18}"/>
          </ac:picMkLst>
        </pc:picChg>
        <pc:picChg chg="add del mod">
          <ac:chgData name="Bogdan Romanica" userId="a7611d08-8716-4d34-baa9-b27928f2cee6" providerId="ADAL" clId="{E94FDBC4-1502-453B-BA3C-C8A3B2FCA035}" dt="2022-06-28T06:25:10.721" v="7951" actId="478"/>
          <ac:picMkLst>
            <pc:docMk/>
            <pc:sldMk cId="1083894263" sldId="271"/>
            <ac:picMk id="9" creationId="{174E7B08-D1A1-0533-E034-ED9CAE02C45F}"/>
          </ac:picMkLst>
        </pc:picChg>
      </pc:sldChg>
      <pc:sldChg chg="add del ord">
        <pc:chgData name="Bogdan Romanica" userId="a7611d08-8716-4d34-baa9-b27928f2cee6" providerId="ADAL" clId="{E94FDBC4-1502-453B-BA3C-C8A3B2FCA035}" dt="2022-06-27T13:40:22.362" v="4380" actId="2696"/>
        <pc:sldMkLst>
          <pc:docMk/>
          <pc:sldMk cId="1839545942" sldId="271"/>
        </pc:sldMkLst>
      </pc:sldChg>
      <pc:sldChg chg="addSp delSp modSp add mod ord">
        <pc:chgData name="Bogdan Romanica" userId="a7611d08-8716-4d34-baa9-b27928f2cee6" providerId="ADAL" clId="{E94FDBC4-1502-453B-BA3C-C8A3B2FCA035}" dt="2022-06-27T19:08:59.198" v="7452" actId="1076"/>
        <pc:sldMkLst>
          <pc:docMk/>
          <pc:sldMk cId="2144910232" sldId="272"/>
        </pc:sldMkLst>
        <pc:spChg chg="del">
          <ac:chgData name="Bogdan Romanica" userId="a7611d08-8716-4d34-baa9-b27928f2cee6" providerId="ADAL" clId="{E94FDBC4-1502-453B-BA3C-C8A3B2FCA035}" dt="2022-06-27T14:06:27.267" v="4570" actId="478"/>
          <ac:spMkLst>
            <pc:docMk/>
            <pc:sldMk cId="2144910232" sldId="272"/>
            <ac:spMk id="3" creationId="{6C286DCB-6156-F12E-062B-32247A896C6A}"/>
          </ac:spMkLst>
        </pc:spChg>
        <pc:spChg chg="mod">
          <ac:chgData name="Bogdan Romanica" userId="a7611d08-8716-4d34-baa9-b27928f2cee6" providerId="ADAL" clId="{E94FDBC4-1502-453B-BA3C-C8A3B2FCA035}" dt="2022-06-27T14:04:51.950" v="4562" actId="20577"/>
          <ac:spMkLst>
            <pc:docMk/>
            <pc:sldMk cId="2144910232" sldId="272"/>
            <ac:spMk id="4" creationId="{9ED433DF-70D0-3255-9CF4-83DF0FC2A2D0}"/>
          </ac:spMkLst>
        </pc:spChg>
        <pc:spChg chg="add del mod">
          <ac:chgData name="Bogdan Romanica" userId="a7611d08-8716-4d34-baa9-b27928f2cee6" providerId="ADAL" clId="{E94FDBC4-1502-453B-BA3C-C8A3B2FCA035}" dt="2022-06-27T14:36:41.422" v="4576" actId="478"/>
          <ac:spMkLst>
            <pc:docMk/>
            <pc:sldMk cId="2144910232" sldId="272"/>
            <ac:spMk id="9" creationId="{92780C69-DD38-895F-7C6C-024157EF74D5}"/>
          </ac:spMkLst>
        </pc:spChg>
        <pc:spChg chg="add del mod">
          <ac:chgData name="Bogdan Romanica" userId="a7611d08-8716-4d34-baa9-b27928f2cee6" providerId="ADAL" clId="{E94FDBC4-1502-453B-BA3C-C8A3B2FCA035}" dt="2022-06-27T19:08:52.884" v="7450" actId="478"/>
          <ac:spMkLst>
            <pc:docMk/>
            <pc:sldMk cId="2144910232" sldId="272"/>
            <ac:spMk id="11" creationId="{FB690B90-6AC8-E8AA-9F62-7F0FE088AFD6}"/>
          </ac:spMkLst>
        </pc:spChg>
        <pc:graphicFrameChg chg="del">
          <ac:chgData name="Bogdan Romanica" userId="a7611d08-8716-4d34-baa9-b27928f2cee6" providerId="ADAL" clId="{E94FDBC4-1502-453B-BA3C-C8A3B2FCA035}" dt="2022-06-27T14:05:03.182" v="4563" actId="478"/>
          <ac:graphicFrameMkLst>
            <pc:docMk/>
            <pc:sldMk cId="2144910232" sldId="272"/>
            <ac:graphicFrameMk id="2" creationId="{CF69B54B-F77F-89A0-49A7-09858E38F3FD}"/>
          </ac:graphicFrameMkLst>
        </pc:graphicFrameChg>
        <pc:graphicFrameChg chg="del modGraphic">
          <ac:chgData name="Bogdan Romanica" userId="a7611d08-8716-4d34-baa9-b27928f2cee6" providerId="ADAL" clId="{E94FDBC4-1502-453B-BA3C-C8A3B2FCA035}" dt="2022-06-27T14:05:07.224" v="4565" actId="478"/>
          <ac:graphicFrameMkLst>
            <pc:docMk/>
            <pc:sldMk cId="2144910232" sldId="272"/>
            <ac:graphicFrameMk id="5" creationId="{FD04EB24-748E-24CD-99D8-4236DCF5463E}"/>
          </ac:graphicFrameMkLst>
        </pc:graphicFrameChg>
        <pc:picChg chg="add mod">
          <ac:chgData name="Bogdan Romanica" userId="a7611d08-8716-4d34-baa9-b27928f2cee6" providerId="ADAL" clId="{E94FDBC4-1502-453B-BA3C-C8A3B2FCA035}" dt="2022-06-27T19:08:59.198" v="7452" actId="1076"/>
          <ac:picMkLst>
            <pc:docMk/>
            <pc:sldMk cId="2144910232" sldId="272"/>
            <ac:picMk id="7" creationId="{19B35CE2-D754-9C31-6729-F9010DFADFB0}"/>
          </ac:picMkLst>
        </pc:picChg>
      </pc:sldChg>
      <pc:sldChg chg="new del">
        <pc:chgData name="Bogdan Romanica" userId="a7611d08-8716-4d34-baa9-b27928f2cee6" providerId="ADAL" clId="{E94FDBC4-1502-453B-BA3C-C8A3B2FCA035}" dt="2022-06-27T14:44:39.577" v="5038" actId="680"/>
        <pc:sldMkLst>
          <pc:docMk/>
          <pc:sldMk cId="735831435" sldId="273"/>
        </pc:sldMkLst>
      </pc:sldChg>
      <pc:sldChg chg="addSp delSp modSp add mod">
        <pc:chgData name="Bogdan Romanica" userId="a7611d08-8716-4d34-baa9-b27928f2cee6" providerId="ADAL" clId="{E94FDBC4-1502-453B-BA3C-C8A3B2FCA035}" dt="2022-06-28T06:28:25.720" v="8124" actId="121"/>
        <pc:sldMkLst>
          <pc:docMk/>
          <pc:sldMk cId="1351234523" sldId="273"/>
        </pc:sldMkLst>
        <pc:spChg chg="del">
          <ac:chgData name="Bogdan Romanica" userId="a7611d08-8716-4d34-baa9-b27928f2cee6" providerId="ADAL" clId="{E94FDBC4-1502-453B-BA3C-C8A3B2FCA035}" dt="2022-06-27T14:45:45.494" v="5079" actId="478"/>
          <ac:spMkLst>
            <pc:docMk/>
            <pc:sldMk cId="1351234523" sldId="273"/>
            <ac:spMk id="3" creationId="{6C286DCB-6156-F12E-062B-32247A896C6A}"/>
          </ac:spMkLst>
        </pc:spChg>
        <pc:spChg chg="mod">
          <ac:chgData name="Bogdan Romanica" userId="a7611d08-8716-4d34-baa9-b27928f2cee6" providerId="ADAL" clId="{E94FDBC4-1502-453B-BA3C-C8A3B2FCA035}" dt="2022-06-28T06:26:18.899" v="7969" actId="20577"/>
          <ac:spMkLst>
            <pc:docMk/>
            <pc:sldMk cId="1351234523" sldId="273"/>
            <ac:spMk id="4" creationId="{9ED433DF-70D0-3255-9CF4-83DF0FC2A2D0}"/>
          </ac:spMkLst>
        </pc:spChg>
        <pc:spChg chg="add mod">
          <ac:chgData name="Bogdan Romanica" userId="a7611d08-8716-4d34-baa9-b27928f2cee6" providerId="ADAL" clId="{E94FDBC4-1502-453B-BA3C-C8A3B2FCA035}" dt="2022-06-28T06:28:25.720" v="8124" actId="121"/>
          <ac:spMkLst>
            <pc:docMk/>
            <pc:sldMk cId="1351234523" sldId="273"/>
            <ac:spMk id="7" creationId="{5A2660F6-CEC3-1590-8925-287833C05614}"/>
          </ac:spMkLst>
        </pc:spChg>
        <pc:graphicFrameChg chg="del">
          <ac:chgData name="Bogdan Romanica" userId="a7611d08-8716-4d34-baa9-b27928f2cee6" providerId="ADAL" clId="{E94FDBC4-1502-453B-BA3C-C8A3B2FCA035}" dt="2022-06-27T14:45:49.144" v="5080" actId="478"/>
          <ac:graphicFrameMkLst>
            <pc:docMk/>
            <pc:sldMk cId="1351234523" sldId="273"/>
            <ac:graphicFrameMk id="2" creationId="{CF69B54B-F77F-89A0-49A7-09858E38F3FD}"/>
          </ac:graphicFrameMkLst>
        </pc:graphicFrameChg>
        <pc:graphicFrameChg chg="del">
          <ac:chgData name="Bogdan Romanica" userId="a7611d08-8716-4d34-baa9-b27928f2cee6" providerId="ADAL" clId="{E94FDBC4-1502-453B-BA3C-C8A3B2FCA035}" dt="2022-06-27T14:45:52.376" v="5081" actId="478"/>
          <ac:graphicFrameMkLst>
            <pc:docMk/>
            <pc:sldMk cId="1351234523" sldId="273"/>
            <ac:graphicFrameMk id="5" creationId="{FD04EB24-748E-24CD-99D8-4236DCF5463E}"/>
          </ac:graphicFrameMkLst>
        </pc:graphicFrameChg>
      </pc:sldChg>
      <pc:sldChg chg="addSp modSp add mod ord">
        <pc:chgData name="Bogdan Romanica" userId="a7611d08-8716-4d34-baa9-b27928f2cee6" providerId="ADAL" clId="{E94FDBC4-1502-453B-BA3C-C8A3B2FCA035}" dt="2022-06-27T15:00:29.519" v="6061" actId="113"/>
        <pc:sldMkLst>
          <pc:docMk/>
          <pc:sldMk cId="886862056" sldId="274"/>
        </pc:sldMkLst>
        <pc:spChg chg="mod">
          <ac:chgData name="Bogdan Romanica" userId="a7611d08-8716-4d34-baa9-b27928f2cee6" providerId="ADAL" clId="{E94FDBC4-1502-453B-BA3C-C8A3B2FCA035}" dt="2022-06-27T15:00:21.414" v="6060" actId="1076"/>
          <ac:spMkLst>
            <pc:docMk/>
            <pc:sldMk cId="886862056" sldId="274"/>
            <ac:spMk id="5" creationId="{E9D0AB0F-19DA-2C4C-AD0C-8AAFE206B00A}"/>
          </ac:spMkLst>
        </pc:spChg>
        <pc:spChg chg="mod">
          <ac:chgData name="Bogdan Romanica" userId="a7611d08-8716-4d34-baa9-b27928f2cee6" providerId="ADAL" clId="{E94FDBC4-1502-453B-BA3C-C8A3B2FCA035}" dt="2022-06-27T15:00:12.054" v="6058" actId="1076"/>
          <ac:spMkLst>
            <pc:docMk/>
            <pc:sldMk cId="886862056" sldId="274"/>
            <ac:spMk id="9" creationId="{DCE78BF3-617D-491E-AC9E-E8A1CCC282ED}"/>
          </ac:spMkLst>
        </pc:spChg>
        <pc:spChg chg="add mod">
          <ac:chgData name="Bogdan Romanica" userId="a7611d08-8716-4d34-baa9-b27928f2cee6" providerId="ADAL" clId="{E94FDBC4-1502-453B-BA3C-C8A3B2FCA035}" dt="2022-06-27T15:00:29.519" v="6061" actId="113"/>
          <ac:spMkLst>
            <pc:docMk/>
            <pc:sldMk cId="886862056" sldId="274"/>
            <ac:spMk id="10" creationId="{27884E17-CA65-8CC6-6D7D-720E130B5C13}"/>
          </ac:spMkLst>
        </pc:spChg>
      </pc:sldChg>
      <pc:sldChg chg="addSp delSp modSp add mod">
        <pc:chgData name="Bogdan Romanica" userId="a7611d08-8716-4d34-baa9-b27928f2cee6" providerId="ADAL" clId="{E94FDBC4-1502-453B-BA3C-C8A3B2FCA035}" dt="2022-06-28T06:16:51.350" v="7824" actId="20577"/>
        <pc:sldMkLst>
          <pc:docMk/>
          <pc:sldMk cId="1963783435" sldId="275"/>
        </pc:sldMkLst>
        <pc:spChg chg="add mod">
          <ac:chgData name="Bogdan Romanica" userId="a7611d08-8716-4d34-baa9-b27928f2cee6" providerId="ADAL" clId="{E94FDBC4-1502-453B-BA3C-C8A3B2FCA035}" dt="2022-06-28T06:16:51.350" v="7824" actId="20577"/>
          <ac:spMkLst>
            <pc:docMk/>
            <pc:sldMk cId="1963783435" sldId="275"/>
            <ac:spMk id="3" creationId="{0B41FE99-68EF-D4DF-32B0-C403C7B04956}"/>
          </ac:spMkLst>
        </pc:spChg>
        <pc:spChg chg="mod">
          <ac:chgData name="Bogdan Romanica" userId="a7611d08-8716-4d34-baa9-b27928f2cee6" providerId="ADAL" clId="{E94FDBC4-1502-453B-BA3C-C8A3B2FCA035}" dt="2022-06-27T15:12:05.499" v="6428" actId="122"/>
          <ac:spMkLst>
            <pc:docMk/>
            <pc:sldMk cId="1963783435" sldId="275"/>
            <ac:spMk id="4" creationId="{9ED433DF-70D0-3255-9CF4-83DF0FC2A2D0}"/>
          </ac:spMkLst>
        </pc:spChg>
        <pc:spChg chg="del">
          <ac:chgData name="Bogdan Romanica" userId="a7611d08-8716-4d34-baa9-b27928f2cee6" providerId="ADAL" clId="{E94FDBC4-1502-453B-BA3C-C8A3B2FCA035}" dt="2022-06-27T15:12:22.806" v="6431" actId="478"/>
          <ac:spMkLst>
            <pc:docMk/>
            <pc:sldMk cId="1963783435" sldId="275"/>
            <ac:spMk id="6" creationId="{59489E91-4670-DDA6-6C29-6AA45935B576}"/>
          </ac:spMkLst>
        </pc:spChg>
        <pc:spChg chg="del">
          <ac:chgData name="Bogdan Romanica" userId="a7611d08-8716-4d34-baa9-b27928f2cee6" providerId="ADAL" clId="{E94FDBC4-1502-453B-BA3C-C8A3B2FCA035}" dt="2022-06-27T15:12:19.073" v="6430" actId="478"/>
          <ac:spMkLst>
            <pc:docMk/>
            <pc:sldMk cId="1963783435" sldId="275"/>
            <ac:spMk id="7" creationId="{BFC139BD-0F24-D63A-457D-97A01BBF53B6}"/>
          </ac:spMkLst>
        </pc:spChg>
        <pc:spChg chg="del">
          <ac:chgData name="Bogdan Romanica" userId="a7611d08-8716-4d34-baa9-b27928f2cee6" providerId="ADAL" clId="{E94FDBC4-1502-453B-BA3C-C8A3B2FCA035}" dt="2022-06-27T15:12:27.797" v="6433" actId="478"/>
          <ac:spMkLst>
            <pc:docMk/>
            <pc:sldMk cId="1963783435" sldId="275"/>
            <ac:spMk id="9" creationId="{8F31BD37-B62A-90DD-B1DC-BAC92AB75B2F}"/>
          </ac:spMkLst>
        </pc:spChg>
        <pc:graphicFrameChg chg="del">
          <ac:chgData name="Bogdan Romanica" userId="a7611d08-8716-4d34-baa9-b27928f2cee6" providerId="ADAL" clId="{E94FDBC4-1502-453B-BA3C-C8A3B2FCA035}" dt="2022-06-27T15:12:15.315" v="6429" actId="478"/>
          <ac:graphicFrameMkLst>
            <pc:docMk/>
            <pc:sldMk cId="1963783435" sldId="275"/>
            <ac:graphicFrameMk id="5" creationId="{51A7C2AE-9153-8891-7A78-E1A9EA80F78F}"/>
          </ac:graphicFrameMkLst>
        </pc:graphicFrameChg>
      </pc:sldChg>
      <pc:sldChg chg="new del">
        <pc:chgData name="Bogdan Romanica" userId="a7611d08-8716-4d34-baa9-b27928f2cee6" providerId="ADAL" clId="{E94FDBC4-1502-453B-BA3C-C8A3B2FCA035}" dt="2022-06-27T15:10:24.435" v="6355" actId="680"/>
        <pc:sldMkLst>
          <pc:docMk/>
          <pc:sldMk cId="3547577926" sldId="275"/>
        </pc:sldMkLst>
      </pc:sldChg>
      <pc:sldChg chg="addSp delSp modSp add mod">
        <pc:chgData name="Bogdan Romanica" userId="a7611d08-8716-4d34-baa9-b27928f2cee6" providerId="ADAL" clId="{E94FDBC4-1502-453B-BA3C-C8A3B2FCA035}" dt="2022-06-28T06:24:11.860" v="7948" actId="20577"/>
        <pc:sldMkLst>
          <pc:docMk/>
          <pc:sldMk cId="2862472321" sldId="276"/>
        </pc:sldMkLst>
        <pc:spChg chg="mod">
          <ac:chgData name="Bogdan Romanica" userId="a7611d08-8716-4d34-baa9-b27928f2cee6" providerId="ADAL" clId="{E94FDBC4-1502-453B-BA3C-C8A3B2FCA035}" dt="2022-06-27T19:09:14.335" v="7455" actId="20577"/>
          <ac:spMkLst>
            <pc:docMk/>
            <pc:sldMk cId="2862472321" sldId="276"/>
            <ac:spMk id="11" creationId="{FB690B90-6AC8-E8AA-9F62-7F0FE088AFD6}"/>
          </ac:spMkLst>
        </pc:spChg>
        <pc:spChg chg="add mod">
          <ac:chgData name="Bogdan Romanica" userId="a7611d08-8716-4d34-baa9-b27928f2cee6" providerId="ADAL" clId="{E94FDBC4-1502-453B-BA3C-C8A3B2FCA035}" dt="2022-06-28T06:24:11.860" v="7948" actId="20577"/>
          <ac:spMkLst>
            <pc:docMk/>
            <pc:sldMk cId="2862472321" sldId="276"/>
            <ac:spMk id="12" creationId="{9082C7E9-CE6A-2581-4101-FE2F214EC76C}"/>
          </ac:spMkLst>
        </pc:spChg>
        <pc:picChg chg="add del mod">
          <ac:chgData name="Bogdan Romanica" userId="a7611d08-8716-4d34-baa9-b27928f2cee6" providerId="ADAL" clId="{E94FDBC4-1502-453B-BA3C-C8A3B2FCA035}" dt="2022-06-28T06:23:55.496" v="7939" actId="478"/>
          <ac:picMkLst>
            <pc:docMk/>
            <pc:sldMk cId="2862472321" sldId="276"/>
            <ac:picMk id="3" creationId="{53232A72-F9DB-FE5E-A7CE-BA0617E5B121}"/>
          </ac:picMkLst>
        </pc:picChg>
        <pc:picChg chg="add mod">
          <ac:chgData name="Bogdan Romanica" userId="a7611d08-8716-4d34-baa9-b27928f2cee6" providerId="ADAL" clId="{E94FDBC4-1502-453B-BA3C-C8A3B2FCA035}" dt="2022-06-28T06:23:58.773" v="7941" actId="1076"/>
          <ac:picMkLst>
            <pc:docMk/>
            <pc:sldMk cId="2862472321" sldId="276"/>
            <ac:picMk id="6" creationId="{2A234C9F-67FB-EA38-FA93-8873DA8F5A83}"/>
          </ac:picMkLst>
        </pc:picChg>
        <pc:picChg chg="add del">
          <ac:chgData name="Bogdan Romanica" userId="a7611d08-8716-4d34-baa9-b27928f2cee6" providerId="ADAL" clId="{E94FDBC4-1502-453B-BA3C-C8A3B2FCA035}" dt="2022-06-27T19:09:23.371" v="7457" actId="22"/>
          <ac:picMkLst>
            <pc:docMk/>
            <pc:sldMk cId="2862472321" sldId="276"/>
            <ac:picMk id="6" creationId="{2D80BCB9-DCEA-16D2-7DF6-E1C0A4A011D7}"/>
          </ac:picMkLst>
        </pc:picChg>
        <pc:picChg chg="del">
          <ac:chgData name="Bogdan Romanica" userId="a7611d08-8716-4d34-baa9-b27928f2cee6" providerId="ADAL" clId="{E94FDBC4-1502-453B-BA3C-C8A3B2FCA035}" dt="2022-06-27T19:06:46.150" v="7448" actId="478"/>
          <ac:picMkLst>
            <pc:docMk/>
            <pc:sldMk cId="2862472321" sldId="276"/>
            <ac:picMk id="7" creationId="{19B35CE2-D754-9C31-6729-F9010DFADFB0}"/>
          </ac:picMkLst>
        </pc:picChg>
        <pc:picChg chg="add del">
          <ac:chgData name="Bogdan Romanica" userId="a7611d08-8716-4d34-baa9-b27928f2cee6" providerId="ADAL" clId="{E94FDBC4-1502-453B-BA3C-C8A3B2FCA035}" dt="2022-06-27T19:09:32.814" v="7459" actId="22"/>
          <ac:picMkLst>
            <pc:docMk/>
            <pc:sldMk cId="2862472321" sldId="276"/>
            <ac:picMk id="9" creationId="{7C419BBB-4E2F-A569-A9B4-9033A4B0AC1F}"/>
          </ac:picMkLst>
        </pc:picChg>
      </pc:sldChg>
    </pc:docChg>
  </pc:docChgLst>
  <pc:docChgLst>
    <pc:chgData name="Bogdan Romanica" userId="a7611d08-8716-4d34-baa9-b27928f2cee6" providerId="ADAL" clId="{17EA36A0-CF8B-48E3-AEDD-0F4FBCD503C8}"/>
    <pc:docChg chg="undo custSel addSld delSld modSld sldOrd">
      <pc:chgData name="Bogdan Romanica" userId="a7611d08-8716-4d34-baa9-b27928f2cee6" providerId="ADAL" clId="{17EA36A0-CF8B-48E3-AEDD-0F4FBCD503C8}" dt="2022-02-16T09:44:06.855" v="1201" actId="20577"/>
      <pc:docMkLst>
        <pc:docMk/>
      </pc:docMkLst>
      <pc:sldChg chg="addSp delSp modSp mod">
        <pc:chgData name="Bogdan Romanica" userId="a7611d08-8716-4d34-baa9-b27928f2cee6" providerId="ADAL" clId="{17EA36A0-CF8B-48E3-AEDD-0F4FBCD503C8}" dt="2022-02-16T09:13:47.348" v="980" actId="1076"/>
        <pc:sldMkLst>
          <pc:docMk/>
          <pc:sldMk cId="1738804762" sldId="256"/>
        </pc:sldMkLst>
        <pc:spChg chg="mod">
          <ac:chgData name="Bogdan Romanica" userId="a7611d08-8716-4d34-baa9-b27928f2cee6" providerId="ADAL" clId="{17EA36A0-CF8B-48E3-AEDD-0F4FBCD503C8}" dt="2022-02-16T09:01:32.452" v="486" actId="1076"/>
          <ac:spMkLst>
            <pc:docMk/>
            <pc:sldMk cId="1738804762" sldId="256"/>
            <ac:spMk id="5" creationId="{E9D0AB0F-19DA-2C4C-AD0C-8AAFE206B00A}"/>
          </ac:spMkLst>
        </pc:spChg>
        <pc:spChg chg="mod">
          <ac:chgData name="Bogdan Romanica" userId="a7611d08-8716-4d34-baa9-b27928f2cee6" providerId="ADAL" clId="{17EA36A0-CF8B-48E3-AEDD-0F4FBCD503C8}" dt="2022-02-16T09:00:21.823" v="483" actId="120"/>
          <ac:spMkLst>
            <pc:docMk/>
            <pc:sldMk cId="1738804762" sldId="256"/>
            <ac:spMk id="7" creationId="{D458F1DB-CBBF-F441-B7F0-6B1AC5AC5E83}"/>
          </ac:spMkLst>
        </pc:spChg>
        <pc:spChg chg="add mod">
          <ac:chgData name="Bogdan Romanica" userId="a7611d08-8716-4d34-baa9-b27928f2cee6" providerId="ADAL" clId="{17EA36A0-CF8B-48E3-AEDD-0F4FBCD503C8}" dt="2022-02-16T08:45:59.879" v="164" actId="1076"/>
          <ac:spMkLst>
            <pc:docMk/>
            <pc:sldMk cId="1738804762" sldId="256"/>
            <ac:spMk id="8" creationId="{BF70E829-B2BF-4AE7-8361-6990A4D028AA}"/>
          </ac:spMkLst>
        </pc:spChg>
        <pc:spChg chg="add del mod">
          <ac:chgData name="Bogdan Romanica" userId="a7611d08-8716-4d34-baa9-b27928f2cee6" providerId="ADAL" clId="{17EA36A0-CF8B-48E3-AEDD-0F4FBCD503C8}" dt="2022-02-16T05:47:32.717" v="33"/>
          <ac:spMkLst>
            <pc:docMk/>
            <pc:sldMk cId="1738804762" sldId="256"/>
            <ac:spMk id="9" creationId="{6305B53D-E4B1-45A6-9F9F-79D6AB04229C}"/>
          </ac:spMkLst>
        </pc:spChg>
        <pc:spChg chg="add mod">
          <ac:chgData name="Bogdan Romanica" userId="a7611d08-8716-4d34-baa9-b27928f2cee6" providerId="ADAL" clId="{17EA36A0-CF8B-48E3-AEDD-0F4FBCD503C8}" dt="2022-02-16T09:01:38.368" v="487" actId="1076"/>
          <ac:spMkLst>
            <pc:docMk/>
            <pc:sldMk cId="1738804762" sldId="256"/>
            <ac:spMk id="9" creationId="{DCE78BF3-617D-491E-AC9E-E8A1CCC282ED}"/>
          </ac:spMkLst>
        </pc:spChg>
        <pc:spChg chg="add del mod">
          <ac:chgData name="Bogdan Romanica" userId="a7611d08-8716-4d34-baa9-b27928f2cee6" providerId="ADAL" clId="{17EA36A0-CF8B-48E3-AEDD-0F4FBCD503C8}" dt="2022-02-16T05:46:58.064" v="26" actId="478"/>
          <ac:spMkLst>
            <pc:docMk/>
            <pc:sldMk cId="1738804762" sldId="256"/>
            <ac:spMk id="10" creationId="{F42660D0-1635-4E6B-BE9D-820BD0FA07E7}"/>
          </ac:spMkLst>
        </pc:spChg>
        <pc:spChg chg="add del mod">
          <ac:chgData name="Bogdan Romanica" userId="a7611d08-8716-4d34-baa9-b27928f2cee6" providerId="ADAL" clId="{17EA36A0-CF8B-48E3-AEDD-0F4FBCD503C8}" dt="2022-02-16T05:47:32.717" v="33"/>
          <ac:spMkLst>
            <pc:docMk/>
            <pc:sldMk cId="1738804762" sldId="256"/>
            <ac:spMk id="11" creationId="{96BBF19B-6879-4355-9D7D-6AFA5DC6AFEB}"/>
          </ac:spMkLst>
        </pc:spChg>
        <pc:graphicFrameChg chg="add del mod modGraphic">
          <ac:chgData name="Bogdan Romanica" userId="a7611d08-8716-4d34-baa9-b27928f2cee6" providerId="ADAL" clId="{17EA36A0-CF8B-48E3-AEDD-0F4FBCD503C8}" dt="2022-02-16T05:56:32.270" v="68" actId="478"/>
          <ac:graphicFrameMkLst>
            <pc:docMk/>
            <pc:sldMk cId="1738804762" sldId="256"/>
            <ac:graphicFrameMk id="13" creationId="{788DF8FE-4DBC-4DF5-86D5-4233458984E4}"/>
          </ac:graphicFrameMkLst>
        </pc:graphicFrameChg>
        <pc:picChg chg="del mod ord">
          <ac:chgData name="Bogdan Romanica" userId="a7611d08-8716-4d34-baa9-b27928f2cee6" providerId="ADAL" clId="{17EA36A0-CF8B-48E3-AEDD-0F4FBCD503C8}" dt="2022-02-16T05:56:34.110" v="69" actId="478"/>
          <ac:picMkLst>
            <pc:docMk/>
            <pc:sldMk cId="1738804762" sldId="256"/>
            <ac:picMk id="3" creationId="{70776E1A-6D69-4110-A110-7EB4F1561942}"/>
          </ac:picMkLst>
        </pc:picChg>
        <pc:picChg chg="add mod">
          <ac:chgData name="Bogdan Romanica" userId="a7611d08-8716-4d34-baa9-b27928f2cee6" providerId="ADAL" clId="{17EA36A0-CF8B-48E3-AEDD-0F4FBCD503C8}" dt="2022-02-16T06:00:38.982" v="79" actId="1076"/>
          <ac:picMkLst>
            <pc:docMk/>
            <pc:sldMk cId="1738804762" sldId="256"/>
            <ac:picMk id="6" creationId="{432A3AE2-051C-445B-BDC0-B730583F8BC7}"/>
          </ac:picMkLst>
        </pc:picChg>
        <pc:picChg chg="del">
          <ac:chgData name="Bogdan Romanica" userId="a7611d08-8716-4d34-baa9-b27928f2cee6" providerId="ADAL" clId="{17EA36A0-CF8B-48E3-AEDD-0F4FBCD503C8}" dt="2022-02-16T05:25:12.830" v="8" actId="478"/>
          <ac:picMkLst>
            <pc:docMk/>
            <pc:sldMk cId="1738804762" sldId="256"/>
            <ac:picMk id="12" creationId="{C90D8B43-AD11-493C-BD35-2DABE56BCEC0}"/>
          </ac:picMkLst>
        </pc:picChg>
        <pc:picChg chg="add mod">
          <ac:chgData name="Bogdan Romanica" userId="a7611d08-8716-4d34-baa9-b27928f2cee6" providerId="ADAL" clId="{17EA36A0-CF8B-48E3-AEDD-0F4FBCD503C8}" dt="2022-02-16T09:13:47.348" v="980" actId="1076"/>
          <ac:picMkLst>
            <pc:docMk/>
            <pc:sldMk cId="1738804762" sldId="256"/>
            <ac:picMk id="15" creationId="{9CCAC15B-13D6-433C-A640-56929B872383}"/>
          </ac:picMkLst>
        </pc:picChg>
        <pc:picChg chg="add del mod">
          <ac:chgData name="Bogdan Romanica" userId="a7611d08-8716-4d34-baa9-b27928f2cee6" providerId="ADAL" clId="{17EA36A0-CF8B-48E3-AEDD-0F4FBCD503C8}" dt="2022-02-16T05:47:32.717" v="33"/>
          <ac:picMkLst>
            <pc:docMk/>
            <pc:sldMk cId="1738804762" sldId="256"/>
            <ac:picMk id="1025" creationId="{586C0A92-9F14-4904-9EC6-06076414B833}"/>
          </ac:picMkLst>
        </pc:picChg>
      </pc:sldChg>
      <pc:sldChg chg="del">
        <pc:chgData name="Bogdan Romanica" userId="a7611d08-8716-4d34-baa9-b27928f2cee6" providerId="ADAL" clId="{17EA36A0-CF8B-48E3-AEDD-0F4FBCD503C8}" dt="2022-02-16T09:03:51.011" v="498" actId="47"/>
        <pc:sldMkLst>
          <pc:docMk/>
          <pc:sldMk cId="2732356333" sldId="258"/>
        </pc:sldMkLst>
      </pc:sldChg>
      <pc:sldChg chg="del">
        <pc:chgData name="Bogdan Romanica" userId="a7611d08-8716-4d34-baa9-b27928f2cee6" providerId="ADAL" clId="{17EA36A0-CF8B-48E3-AEDD-0F4FBCD503C8}" dt="2022-02-16T09:03:39.089" v="496" actId="47"/>
        <pc:sldMkLst>
          <pc:docMk/>
          <pc:sldMk cId="592445057" sldId="259"/>
        </pc:sldMkLst>
      </pc:sldChg>
      <pc:sldChg chg="del">
        <pc:chgData name="Bogdan Romanica" userId="a7611d08-8716-4d34-baa9-b27928f2cee6" providerId="ADAL" clId="{17EA36A0-CF8B-48E3-AEDD-0F4FBCD503C8}" dt="2022-02-16T09:03:40.599" v="497" actId="47"/>
        <pc:sldMkLst>
          <pc:docMk/>
          <pc:sldMk cId="2789117168" sldId="260"/>
        </pc:sldMkLst>
      </pc:sldChg>
      <pc:sldChg chg="addSp delSp modSp mod">
        <pc:chgData name="Bogdan Romanica" userId="a7611d08-8716-4d34-baa9-b27928f2cee6" providerId="ADAL" clId="{17EA36A0-CF8B-48E3-AEDD-0F4FBCD503C8}" dt="2022-02-16T09:03:12.193" v="495" actId="1076"/>
        <pc:sldMkLst>
          <pc:docMk/>
          <pc:sldMk cId="1609185029" sldId="261"/>
        </pc:sldMkLst>
        <pc:spChg chg="add mod">
          <ac:chgData name="Bogdan Romanica" userId="a7611d08-8716-4d34-baa9-b27928f2cee6" providerId="ADAL" clId="{17EA36A0-CF8B-48E3-AEDD-0F4FBCD503C8}" dt="2022-02-16T09:03:00.947" v="494" actId="1076"/>
          <ac:spMkLst>
            <pc:docMk/>
            <pc:sldMk cId="1609185029" sldId="261"/>
            <ac:spMk id="6" creationId="{A7527994-5490-4B82-8A7B-F111838CBDAF}"/>
          </ac:spMkLst>
        </pc:spChg>
        <pc:picChg chg="del">
          <ac:chgData name="Bogdan Romanica" userId="a7611d08-8716-4d34-baa9-b27928f2cee6" providerId="ADAL" clId="{17EA36A0-CF8B-48E3-AEDD-0F4FBCD503C8}" dt="2022-02-16T08:43:24.347" v="151" actId="478"/>
          <ac:picMkLst>
            <pc:docMk/>
            <pc:sldMk cId="1609185029" sldId="261"/>
            <ac:picMk id="3" creationId="{70776E1A-6D69-4110-A110-7EB4F1561942}"/>
          </ac:picMkLst>
        </pc:picChg>
        <pc:picChg chg="add del mod">
          <ac:chgData name="Bogdan Romanica" userId="a7611d08-8716-4d34-baa9-b27928f2cee6" providerId="ADAL" clId="{17EA36A0-CF8B-48E3-AEDD-0F4FBCD503C8}" dt="2022-02-16T08:41:07.361" v="119" actId="478"/>
          <ac:picMkLst>
            <pc:docMk/>
            <pc:sldMk cId="1609185029" sldId="261"/>
            <ac:picMk id="4" creationId="{CBF50058-6074-41FF-AD7C-6CDBA08A6F8B}"/>
          </ac:picMkLst>
        </pc:picChg>
        <pc:picChg chg="add mod">
          <ac:chgData name="Bogdan Romanica" userId="a7611d08-8716-4d34-baa9-b27928f2cee6" providerId="ADAL" clId="{17EA36A0-CF8B-48E3-AEDD-0F4FBCD503C8}" dt="2022-02-16T09:03:12.193" v="495" actId="1076"/>
          <ac:picMkLst>
            <pc:docMk/>
            <pc:sldMk cId="1609185029" sldId="261"/>
            <ac:picMk id="7" creationId="{0C8E5FFE-62FC-4431-83C2-9CC4BB70DD3C}"/>
          </ac:picMkLst>
        </pc:picChg>
        <pc:picChg chg="add mod">
          <ac:chgData name="Bogdan Romanica" userId="a7611d08-8716-4d34-baa9-b27928f2cee6" providerId="ADAL" clId="{17EA36A0-CF8B-48E3-AEDD-0F4FBCD503C8}" dt="2022-02-16T09:02:41.632" v="491" actId="14100"/>
          <ac:picMkLst>
            <pc:docMk/>
            <pc:sldMk cId="1609185029" sldId="261"/>
            <ac:picMk id="9" creationId="{496672C9-F4A7-4209-8C92-F211AB5E2A5A}"/>
          </ac:picMkLst>
        </pc:picChg>
        <pc:picChg chg="del">
          <ac:chgData name="Bogdan Romanica" userId="a7611d08-8716-4d34-baa9-b27928f2cee6" providerId="ADAL" clId="{17EA36A0-CF8B-48E3-AEDD-0F4FBCD503C8}" dt="2022-02-16T07:59:10.492" v="88" actId="478"/>
          <ac:picMkLst>
            <pc:docMk/>
            <pc:sldMk cId="1609185029" sldId="261"/>
            <ac:picMk id="10" creationId="{E5CD521D-5F21-4F0F-81FC-7DD7DFFD42DD}"/>
          </ac:picMkLst>
        </pc:picChg>
        <pc:picChg chg="add mod">
          <ac:chgData name="Bogdan Romanica" userId="a7611d08-8716-4d34-baa9-b27928f2cee6" providerId="ADAL" clId="{17EA36A0-CF8B-48E3-AEDD-0F4FBCD503C8}" dt="2022-02-16T09:02:45.838" v="492" actId="14100"/>
          <ac:picMkLst>
            <pc:docMk/>
            <pc:sldMk cId="1609185029" sldId="261"/>
            <ac:picMk id="11" creationId="{C4E94256-E4C5-43D9-B0C4-3E0BBFCF26B4}"/>
          </ac:picMkLst>
        </pc:picChg>
      </pc:sldChg>
      <pc:sldChg chg="modSp add mod ord">
        <pc:chgData name="Bogdan Romanica" userId="a7611d08-8716-4d34-baa9-b27928f2cee6" providerId="ADAL" clId="{17EA36A0-CF8B-48E3-AEDD-0F4FBCD503C8}" dt="2022-02-16T09:44:06.855" v="1201" actId="20577"/>
        <pc:sldMkLst>
          <pc:docMk/>
          <pc:sldMk cId="818665712" sldId="262"/>
        </pc:sldMkLst>
        <pc:spChg chg="mod">
          <ac:chgData name="Bogdan Romanica" userId="a7611d08-8716-4d34-baa9-b27928f2cee6" providerId="ADAL" clId="{17EA36A0-CF8B-48E3-AEDD-0F4FBCD503C8}" dt="2022-02-16T09:11:12.755" v="890" actId="255"/>
          <ac:spMkLst>
            <pc:docMk/>
            <pc:sldMk cId="818665712" sldId="262"/>
            <ac:spMk id="8" creationId="{BF70E829-B2BF-4AE7-8361-6990A4D028AA}"/>
          </ac:spMkLst>
        </pc:spChg>
        <pc:spChg chg="mod">
          <ac:chgData name="Bogdan Romanica" userId="a7611d08-8716-4d34-baa9-b27928f2cee6" providerId="ADAL" clId="{17EA36A0-CF8B-48E3-AEDD-0F4FBCD503C8}" dt="2022-02-16T09:44:06.855" v="1201" actId="20577"/>
          <ac:spMkLst>
            <pc:docMk/>
            <pc:sldMk cId="818665712" sldId="262"/>
            <ac:spMk id="9" creationId="{DCE78BF3-617D-491E-AC9E-E8A1CCC282ED}"/>
          </ac:spMkLst>
        </pc:spChg>
      </pc:sldChg>
      <pc:sldChg chg="delSp add del mod">
        <pc:chgData name="Bogdan Romanica" userId="a7611d08-8716-4d34-baa9-b27928f2cee6" providerId="ADAL" clId="{17EA36A0-CF8B-48E3-AEDD-0F4FBCD503C8}" dt="2022-02-16T09:21:24.310" v="983" actId="47"/>
        <pc:sldMkLst>
          <pc:docMk/>
          <pc:sldMk cId="1916233077" sldId="263"/>
        </pc:sldMkLst>
        <pc:picChg chg="del">
          <ac:chgData name="Bogdan Romanica" userId="a7611d08-8716-4d34-baa9-b27928f2cee6" providerId="ADAL" clId="{17EA36A0-CF8B-48E3-AEDD-0F4FBCD503C8}" dt="2022-02-16T09:14:13.726" v="982" actId="478"/>
          <ac:picMkLst>
            <pc:docMk/>
            <pc:sldMk cId="1916233077" sldId="263"/>
            <ac:picMk id="7" creationId="{0C8E5FFE-62FC-4431-83C2-9CC4BB70DD3C}"/>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o-RO"/>
              <a:t>Faceți clic pentru a edita stilul de titlu coordonator</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C190EEE-FC14-584A-8B65-F835D7919223}" type="datetimeFigureOut">
              <a:rPr lang="ro-RO" smtClean="0"/>
              <a:pPr/>
              <a:t>20.03.2023</a:t>
            </a:fld>
            <a:endParaRPr lang="ro-RO"/>
          </a:p>
        </p:txBody>
      </p:sp>
      <p:sp>
        <p:nvSpPr>
          <p:cNvPr id="5" name="Footer Placeholder 4"/>
          <p:cNvSpPr>
            <a:spLocks noGrp="1"/>
          </p:cNvSpPr>
          <p:nvPr>
            <p:ph type="ftr" sz="quarter" idx="11"/>
          </p:nvPr>
        </p:nvSpPr>
        <p:spPr>
          <a:xfrm>
            <a:off x="1876424" y="5410201"/>
            <a:ext cx="5124886" cy="365125"/>
          </a:xfrm>
        </p:spPr>
        <p:txBody>
          <a:bodyPr/>
          <a:lstStyle/>
          <a:p>
            <a:endParaRPr lang="ro-RO"/>
          </a:p>
        </p:txBody>
      </p:sp>
      <p:sp>
        <p:nvSpPr>
          <p:cNvPr id="6" name="Slide Number Placeholder 5"/>
          <p:cNvSpPr>
            <a:spLocks noGrp="1"/>
          </p:cNvSpPr>
          <p:nvPr>
            <p:ph type="sldNum" sz="quarter" idx="12"/>
          </p:nvPr>
        </p:nvSpPr>
        <p:spPr>
          <a:xfrm>
            <a:off x="9896911" y="5410199"/>
            <a:ext cx="771089" cy="365125"/>
          </a:xfrm>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7298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o-RO"/>
              <a:t>Faceți clic pe pictogramă pentru a adăuga o imagine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36822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56545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292513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33875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o-RO"/>
              <a:t>Faceți clic pentru a edita stilul de titlu coordonator</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2647770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o-RO"/>
              <a:t>Faceți clic pentru a edita stilul de titlu coordonator</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o-RO"/>
              <a:t>Faceți clic pe pictogramă pentru a adăuga o imagine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2138441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370344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46904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394872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201544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132162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41410" y="3073397"/>
            <a:ext cx="4878391"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172200" y="3073397"/>
            <a:ext cx="4875210" cy="2717801"/>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290715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171674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174319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o-RO"/>
              <a:t>Faceți clic pentru a edita stilul de titlu coordonator</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28875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5C190EEE-FC14-584A-8B65-F835D7919223}" type="datetimeFigureOut">
              <a:rPr lang="ro-RO" smtClean="0"/>
              <a:pPr/>
              <a:t>20.03.2023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41128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190EEE-FC14-584A-8B65-F835D7919223}" type="datetimeFigureOut">
              <a:rPr lang="ro-RO" smtClean="0"/>
              <a:pPr/>
              <a:t>20.03.2023</a:t>
            </a:fld>
            <a:endParaRPr lang="ro-RO"/>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E7067-52F8-CD49-9AD8-468E132CF2DB}" type="slidenum">
              <a:rPr lang="ro-RO" smtClean="0"/>
              <a:pPr/>
              <a:t>‹#›</a:t>
            </a:fld>
            <a:endParaRPr lang="ro-RO"/>
          </a:p>
        </p:txBody>
      </p:sp>
    </p:spTree>
    <p:extLst>
      <p:ext uri="{BB962C8B-B14F-4D97-AF65-F5344CB8AC3E}">
        <p14:creationId xmlns:p14="http://schemas.microsoft.com/office/powerpoint/2010/main" xmlns="" val="140442897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facebook.com/groups/595277765463399" TargetMode="External"/><Relationship Id="rId3" Type="http://schemas.openxmlformats.org/officeDocument/2006/relationships/hyperlink" Target="https://adfaber.org/eroii-internetului/" TargetMode="External"/><Relationship Id="rId7" Type="http://schemas.openxmlformats.org/officeDocument/2006/relationships/hyperlink" Target="https://www.facebook.com/lpsbuzau.ro/" TargetMode="External"/><Relationship Id="rId2" Type="http://schemas.openxmlformats.org/officeDocument/2006/relationships/hyperlink" Target="http://www.tabby.eu/" TargetMode="External"/><Relationship Id="rId1" Type="http://schemas.openxmlformats.org/officeDocument/2006/relationships/slideLayout" Target="../slideLayouts/slideLayout2.xml"/><Relationship Id="rId6" Type="http://schemas.openxmlformats.org/officeDocument/2006/relationships/hyperlink" Target="https://www.facebook.com/people/Comunitatea-st%C4%83rii-de-bine/100086045793462/" TargetMode="External"/><Relationship Id="rId5" Type="http://schemas.openxmlformats.org/officeDocument/2006/relationships/hyperlink" Target="https://vedemjust.ro/" TargetMode="External"/><Relationship Id="rId4" Type="http://schemas.openxmlformats.org/officeDocument/2006/relationships/hyperlink" Target="https://educatiejuridica.ro/ghiduri/" TargetMode="External"/><Relationship Id="rId9" Type="http://schemas.openxmlformats.org/officeDocument/2006/relationships/hyperlink" Target="https://www.facebook.com/groups/1940522722838772/media/video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eeagrants.org/" TargetMode="Externa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adfaber.org/competitia-eroii-internetului/" TargetMode="External"/><Relationship Id="rId13"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hyperlink" Target="https://beinternetawesome.withgoogle.com/ro_ro/interland" TargetMode="External"/><Relationship Id="rId12" Type="http://schemas.openxmlformats.org/officeDocument/2006/relationships/image" Target="../media/image13.png"/><Relationship Id="rId2" Type="http://schemas.openxmlformats.org/officeDocument/2006/relationships/hyperlink" Target="https://adfaber.org/eroii-internetului/" TargetMode="External"/><Relationship Id="rId1" Type="http://schemas.openxmlformats.org/officeDocument/2006/relationships/slideLayout" Target="../slideLayouts/slideLayout2.xml"/><Relationship Id="rId6" Type="http://schemas.openxmlformats.org/officeDocument/2006/relationships/hyperlink" Target="https://beinternetawesome.withgoogle.com/ro_ro/Educatori" TargetMode="External"/><Relationship Id="rId11" Type="http://schemas.openxmlformats.org/officeDocument/2006/relationships/image" Target="../media/image12.png"/><Relationship Id="rId5" Type="http://schemas.openxmlformats.org/officeDocument/2006/relationships/hyperlink" Target="https://beinternetawesome.withgoogle.com/ro_ro/familii" TargetMode="External"/><Relationship Id="rId10" Type="http://schemas.openxmlformats.org/officeDocument/2006/relationships/image" Target="../media/image11.png"/><Relationship Id="rId4" Type="http://schemas.openxmlformats.org/officeDocument/2006/relationships/hyperlink" Target="https://beinternetawesome.withgoogle.com/ro_ro/"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xmlns="">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1485633" y="162340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a16="http://schemas.microsoft.com/office/drawing/2014/main" xmlns=""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a16="http://schemas.microsoft.com/office/drawing/2014/main" xmlns=""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sp>
        <p:nvSpPr>
          <p:cNvPr id="9" name="CasetăText 8">
            <a:extLst>
              <a:ext uri="{FF2B5EF4-FFF2-40B4-BE49-F238E27FC236}">
                <a16:creationId xmlns:a16="http://schemas.microsoft.com/office/drawing/2014/main" xmlns="" id="{DCE78BF3-617D-491E-AC9E-E8A1CCC282ED}"/>
              </a:ext>
            </a:extLst>
          </p:cNvPr>
          <p:cNvSpPr txBox="1"/>
          <p:nvPr/>
        </p:nvSpPr>
        <p:spPr>
          <a:xfrm>
            <a:off x="1485633" y="2541826"/>
            <a:ext cx="10295793" cy="2708434"/>
          </a:xfrm>
          <a:prstGeom prst="rect">
            <a:avLst/>
          </a:prstGeom>
          <a:noFill/>
        </p:spPr>
        <p:txBody>
          <a:bodyPr wrap="square">
            <a:spAutoFit/>
          </a:bodyPr>
          <a:lstStyle/>
          <a:p>
            <a:endParaRPr lang="ro-RO" sz="800" b="1" i="1" dirty="0">
              <a:solidFill>
                <a:schemeClr val="bg1"/>
              </a:solidFill>
              <a:latin typeface="Arial" panose="020B0604020202020204" pitchFamily="34" charset="0"/>
              <a:ea typeface="Calibri" panose="020F0502020204030204" pitchFamily="34" charset="0"/>
            </a:endParaRPr>
          </a:p>
          <a:p>
            <a:r>
              <a:rPr lang="ro-RO" b="1" i="1" dirty="0">
                <a:solidFill>
                  <a:schemeClr val="bg1"/>
                </a:solidFill>
                <a:latin typeface="Arial" panose="020B0604020202020204" pitchFamily="34" charset="0"/>
                <a:ea typeface="Calibri" panose="020F0502020204030204" pitchFamily="34" charset="0"/>
              </a:rPr>
              <a:t>Titlu: </a:t>
            </a:r>
            <a:r>
              <a:rPr lang="vi-VN" dirty="0"/>
              <a:t>,,</a:t>
            </a:r>
            <a:r>
              <a:rPr lang="vi-VN" dirty="0">
                <a:solidFill>
                  <a:srgbClr val="0070C0"/>
                </a:solidFill>
              </a:rPr>
              <a:t> </a:t>
            </a:r>
            <a:endParaRPr lang="ro-RO" b="1" i="1" dirty="0">
              <a:solidFill>
                <a:srgbClr val="0070C0"/>
              </a:solidFill>
              <a:effectLst/>
              <a:latin typeface="Arial" panose="020B0604020202020204" pitchFamily="34" charset="0"/>
              <a:ea typeface="Calibri" panose="020F0502020204030204" pitchFamily="34" charset="0"/>
            </a:endParaRPr>
          </a:p>
          <a:p>
            <a:endParaRPr lang="ro-RO" i="1" dirty="0">
              <a:solidFill>
                <a:schemeClr val="bg1"/>
              </a:solidFill>
              <a:latin typeface="Arial" panose="020B0604020202020204" pitchFamily="34" charset="0"/>
              <a:cs typeface="Arial" panose="020B0604020202020204" pitchFamily="34" charset="0"/>
            </a:endParaRPr>
          </a:p>
          <a:p>
            <a:r>
              <a:rPr lang="ro-RO" i="1" dirty="0">
                <a:solidFill>
                  <a:schemeClr val="bg1"/>
                </a:solidFill>
                <a:effectLst/>
                <a:latin typeface="Arial" panose="020B0604020202020204" pitchFamily="34" charset="0"/>
                <a:ea typeface="Calibri" panose="020F0502020204030204" pitchFamily="34" charset="0"/>
              </a:rPr>
              <a:t>Autori: </a:t>
            </a:r>
          </a:p>
          <a:p>
            <a:endParaRPr lang="ro-RO" i="1" dirty="0">
              <a:solidFill>
                <a:schemeClr val="bg1"/>
              </a:solidFill>
              <a:effectLst/>
              <a:latin typeface="Arial" panose="020B0604020202020204" pitchFamily="34" charset="0"/>
              <a:ea typeface="Calibri" panose="020F0502020204030204" pitchFamily="34" charset="0"/>
            </a:endParaRPr>
          </a:p>
          <a:p>
            <a:endParaRPr lang="ro-RO" i="1" dirty="0">
              <a:solidFill>
                <a:schemeClr val="bg1"/>
              </a:solidFill>
              <a:effectLst/>
              <a:latin typeface="Arial" panose="020B0604020202020204" pitchFamily="34" charset="0"/>
              <a:ea typeface="Calibri" panose="020F0502020204030204" pitchFamily="34" charset="0"/>
            </a:endParaRPr>
          </a:p>
          <a:p>
            <a:endParaRPr lang="ro-RO" i="1" dirty="0">
              <a:solidFill>
                <a:schemeClr val="bg1"/>
              </a:solidFill>
              <a:latin typeface="Arial" panose="020B0604020202020204" pitchFamily="34" charset="0"/>
              <a:ea typeface="Calibri" panose="020F0502020204030204" pitchFamily="34" charset="0"/>
            </a:endParaRPr>
          </a:p>
          <a:p>
            <a:endParaRPr lang="ro-RO" i="1" dirty="0">
              <a:solidFill>
                <a:schemeClr val="bg1"/>
              </a:solidFill>
              <a:latin typeface="Arial" panose="020B0604020202020204" pitchFamily="34" charset="0"/>
              <a:ea typeface="Calibri" panose="020F0502020204030204" pitchFamily="34" charset="0"/>
            </a:endParaRPr>
          </a:p>
          <a:p>
            <a:endParaRPr lang="ro-RO" i="1" dirty="0">
              <a:solidFill>
                <a:schemeClr val="bg1"/>
              </a:solidFill>
              <a:effectLst/>
              <a:latin typeface="Arial" panose="020B0604020202020204" pitchFamily="34" charset="0"/>
              <a:ea typeface="Calibri" panose="020F0502020204030204" pitchFamily="34" charset="0"/>
            </a:endParaRPr>
          </a:p>
          <a:p>
            <a:r>
              <a:rPr lang="ro-RO" i="1" dirty="0">
                <a:solidFill>
                  <a:schemeClr val="bg1"/>
                </a:solidFill>
                <a:effectLst/>
                <a:latin typeface="Arial" panose="020B0604020202020204" pitchFamily="34" charset="0"/>
                <a:ea typeface="Calibri" panose="020F0502020204030204" pitchFamily="34" charset="0"/>
              </a:rPr>
              <a:t>Unitatea școlară:</a:t>
            </a:r>
            <a:endParaRPr lang="ro-RO" i="1" dirty="0">
              <a:solidFill>
                <a:schemeClr val="bg1"/>
              </a:solidFill>
              <a:latin typeface="Arial" panose="020B0604020202020204" pitchFamily="34" charset="0"/>
              <a:cs typeface="Arial" panose="020B0604020202020204" pitchFamily="34" charset="0"/>
            </a:endParaRPr>
          </a:p>
        </p:txBody>
      </p:sp>
      <p:pic>
        <p:nvPicPr>
          <p:cNvPr id="3" name="Imagine 2">
            <a:extLst>
              <a:ext uri="{FF2B5EF4-FFF2-40B4-BE49-F238E27FC236}">
                <a16:creationId xmlns:a16="http://schemas.microsoft.com/office/drawing/2014/main" xmlns=""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a16="http://schemas.microsoft.com/office/drawing/2014/main" xmlns=""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145252" y="2541827"/>
            <a:ext cx="9021637"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dirty="0" err="1">
                <a:solidFill>
                  <a:schemeClr val="accent4">
                    <a:lumMod val="75000"/>
                  </a:schemeClr>
                </a:solidFill>
                <a:latin typeface="Arial" pitchFamily="34" charset="0"/>
                <a:cs typeface="Arial" pitchFamily="34" charset="0"/>
              </a:rPr>
              <a:t>Exemple</a:t>
            </a:r>
            <a:r>
              <a:rPr lang="en-US" sz="2800" dirty="0">
                <a:solidFill>
                  <a:schemeClr val="accent4">
                    <a:lumMod val="75000"/>
                  </a:schemeClr>
                </a:solidFill>
                <a:latin typeface="Arial" pitchFamily="34" charset="0"/>
                <a:cs typeface="Arial" pitchFamily="34" charset="0"/>
              </a:rPr>
              <a:t> </a:t>
            </a:r>
            <a:r>
              <a:rPr lang="vi-VN" sz="2800" dirty="0">
                <a:solidFill>
                  <a:schemeClr val="accent4">
                    <a:lumMod val="75000"/>
                  </a:schemeClr>
                </a:solidFill>
                <a:latin typeface="Arial" pitchFamily="34" charset="0"/>
                <a:cs typeface="Arial" pitchFamily="34" charset="0"/>
              </a:rPr>
              <a:t>de bune practici în Comunitatea stării de bine</a:t>
            </a:r>
            <a:r>
              <a:rPr lang="ro-RO" sz="2800" dirty="0">
                <a:solidFill>
                  <a:schemeClr val="accent4">
                    <a:lumMod val="75000"/>
                  </a:schemeClr>
                </a:solidFill>
                <a:latin typeface="Arial" pitchFamily="34" charset="0"/>
                <a:cs typeface="Arial" pitchFamily="34" charset="0"/>
              </a:rPr>
              <a:t>”</a:t>
            </a:r>
            <a:endParaRPr lang="en-US" sz="2800" b="1" cap="none" spc="0" dirty="0">
              <a:ln w="11430"/>
              <a:solidFill>
                <a:schemeClr val="accent4">
                  <a:lumMod val="75000"/>
                </a:schemeClr>
              </a:solidFill>
              <a:effectLst>
                <a:outerShdw blurRad="80000" dist="40000" dir="5040000" algn="tl">
                  <a:srgbClr val="000000">
                    <a:alpha val="30000"/>
                  </a:srgbClr>
                </a:outerShdw>
              </a:effectLst>
              <a:latin typeface="Arial" pitchFamily="34" charset="0"/>
              <a:cs typeface="Arial" pitchFamily="34" charset="0"/>
            </a:endParaRPr>
          </a:p>
        </p:txBody>
      </p:sp>
      <p:sp>
        <p:nvSpPr>
          <p:cNvPr id="10" name="Rectangle 9"/>
          <p:cNvSpPr/>
          <p:nvPr/>
        </p:nvSpPr>
        <p:spPr>
          <a:xfrm>
            <a:off x="3443113" y="4794991"/>
            <a:ext cx="7723776" cy="46166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o-RO" sz="2400" dirty="0">
                <a:solidFill>
                  <a:schemeClr val="accent4">
                    <a:lumMod val="75000"/>
                  </a:schemeClr>
                </a:solidFill>
                <a:latin typeface="Arial" pitchFamily="34" charset="0"/>
                <a:cs typeface="Arial" pitchFamily="34" charset="0"/>
              </a:rPr>
              <a:t>„</a:t>
            </a:r>
            <a:r>
              <a:rPr lang="vi-VN" sz="2400" dirty="0">
                <a:solidFill>
                  <a:schemeClr val="accent4">
                    <a:lumMod val="75000"/>
                  </a:schemeClr>
                </a:solidFill>
                <a:latin typeface="Arial" pitchFamily="34" charset="0"/>
                <a:cs typeface="Arial" pitchFamily="34" charset="0"/>
              </a:rPr>
              <a:t>Liceul cu Program Sportiv Iolanda Balaș Soter Buzău "</a:t>
            </a:r>
            <a:endParaRPr lang="en-US" sz="2400" b="1" cap="none" spc="0" dirty="0">
              <a:ln w="11430"/>
              <a:solidFill>
                <a:schemeClr val="accent4">
                  <a:lumMod val="75000"/>
                </a:schemeClr>
              </a:solidFill>
              <a:effectLst>
                <a:outerShdw blurRad="80000" dist="40000" dir="5040000" algn="tl">
                  <a:srgbClr val="000000">
                    <a:alpha val="30000"/>
                  </a:srgbClr>
                </a:outerShdw>
              </a:effectLst>
              <a:latin typeface="Arial" pitchFamily="34" charset="0"/>
              <a:cs typeface="Arial" pitchFamily="34" charset="0"/>
            </a:endParaRPr>
          </a:p>
        </p:txBody>
      </p:sp>
      <p:sp>
        <p:nvSpPr>
          <p:cNvPr id="12" name="Rectangle 11"/>
          <p:cNvSpPr/>
          <p:nvPr/>
        </p:nvSpPr>
        <p:spPr>
          <a:xfrm>
            <a:off x="2297652" y="3065047"/>
            <a:ext cx="9619207" cy="142032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ro-RO" sz="2000" b="1" cap="none" spc="0" dirty="0">
                <a:ln w="11430"/>
                <a:solidFill>
                  <a:schemeClr val="accent4">
                    <a:lumMod val="75000"/>
                  </a:schemeClr>
                </a:solidFill>
                <a:latin typeface="Arial" pitchFamily="34" charset="0"/>
                <a:cs typeface="Arial" pitchFamily="34" charset="0"/>
              </a:rPr>
              <a:t>Prof. Elena-Dana Toma-Nicolau</a:t>
            </a:r>
          </a:p>
          <a:p>
            <a:pPr>
              <a:lnSpc>
                <a:spcPct val="150000"/>
              </a:lnSpc>
            </a:pPr>
            <a:r>
              <a:rPr lang="ro-RO" sz="2000" b="1" dirty="0">
                <a:solidFill>
                  <a:schemeClr val="accent4">
                    <a:lumMod val="75000"/>
                  </a:schemeClr>
                </a:solidFill>
                <a:latin typeface="Arial" pitchFamily="34" charset="0"/>
                <a:cs typeface="Arial" pitchFamily="34" charset="0"/>
              </a:rPr>
              <a:t>Prof. Psihopedagog Florența-Manuela Buzatu</a:t>
            </a:r>
          </a:p>
          <a:p>
            <a:pPr>
              <a:lnSpc>
                <a:spcPct val="150000"/>
              </a:lnSpc>
            </a:pPr>
            <a:r>
              <a:rPr lang="ro-RO" sz="2000" b="1" dirty="0">
                <a:ln w="11430"/>
                <a:solidFill>
                  <a:schemeClr val="accent4">
                    <a:lumMod val="75000"/>
                  </a:schemeClr>
                </a:solidFill>
                <a:latin typeface="Arial" pitchFamily="34" charset="0"/>
                <a:cs typeface="Arial" pitchFamily="34" charset="0"/>
              </a:rPr>
              <a:t>Insp. de specialitate Educație fizică și sport George-Cristian Ciubotaru</a:t>
            </a:r>
            <a:endParaRPr lang="ro-RO" sz="20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7388047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a:extLst>
              <a:ext uri="{FF2B5EF4-FFF2-40B4-BE49-F238E27FC236}">
                <a16:creationId xmlns:a16="http://schemas.microsoft.com/office/drawing/2014/main" xmlns="" id="{5FE9750D-C811-4D55-8DE3-56F8D1AD62FF}"/>
              </a:ext>
            </a:extLst>
          </p:cNvPr>
          <p:cNvSpPr>
            <a:spLocks noGrp="1"/>
          </p:cNvSpPr>
          <p:nvPr>
            <p:ph type="title"/>
          </p:nvPr>
        </p:nvSpPr>
        <p:spPr>
          <a:xfrm>
            <a:off x="1141413" y="619125"/>
            <a:ext cx="9906000" cy="1477963"/>
          </a:xfrm>
        </p:spPr>
        <p:txBody>
          <a:bodyPr>
            <a:normAutofit/>
          </a:bodyPr>
          <a:lstStyle/>
          <a:p>
            <a:r>
              <a:rPr lang="ro-RO" dirty="0"/>
              <a:t>Ce s-a urmărit?</a:t>
            </a:r>
          </a:p>
        </p:txBody>
      </p:sp>
      <p:sp>
        <p:nvSpPr>
          <p:cNvPr id="5" name="Substituent text 3">
            <a:extLst>
              <a:ext uri="{FF2B5EF4-FFF2-40B4-BE49-F238E27FC236}">
                <a16:creationId xmlns:a16="http://schemas.microsoft.com/office/drawing/2014/main" xmlns="" id="{3BBA62F6-F632-4A49-94B4-F6DFF34720D1}"/>
              </a:ext>
            </a:extLst>
          </p:cNvPr>
          <p:cNvSpPr>
            <a:spLocks noGrp="1"/>
          </p:cNvSpPr>
          <p:nvPr>
            <p:ph idx="1"/>
          </p:nvPr>
        </p:nvSpPr>
        <p:spPr>
          <a:xfrm>
            <a:off x="1141413" y="2249488"/>
            <a:ext cx="3271967" cy="3541712"/>
          </a:xfrm>
        </p:spPr>
        <p:txBody>
          <a:bodyPr/>
          <a:lstStyle/>
          <a:p>
            <a:endParaRPr lang="ro-RO" dirty="0"/>
          </a:p>
          <a:p>
            <a:r>
              <a:rPr lang="ro-RO" sz="2000" dirty="0"/>
              <a:t>Workshop - profesori</a:t>
            </a:r>
          </a:p>
          <a:p>
            <a:r>
              <a:rPr lang="ro-RO" sz="2000" dirty="0"/>
              <a:t>- </a:t>
            </a:r>
            <a:r>
              <a:rPr lang="ro-RO" sz="2000" b="1" dirty="0"/>
              <a:t>SĂ ÎNŢELEGEM MAI BINE FENOMENUL DE BULLYING PENTRU A DETERMINA SCHIMBAREA!</a:t>
            </a:r>
          </a:p>
          <a:p>
            <a:endParaRPr lang="ro-RO" dirty="0"/>
          </a:p>
        </p:txBody>
      </p:sp>
      <p:sp>
        <p:nvSpPr>
          <p:cNvPr id="6" name="Substituent conținut 2">
            <a:extLst>
              <a:ext uri="{FF2B5EF4-FFF2-40B4-BE49-F238E27FC236}">
                <a16:creationId xmlns:a16="http://schemas.microsoft.com/office/drawing/2014/main" xmlns="" id="{084309A8-3860-4DCF-9F58-89A2A9DBE5D3}"/>
              </a:ext>
            </a:extLst>
          </p:cNvPr>
          <p:cNvSpPr txBox="1">
            <a:spLocks/>
          </p:cNvSpPr>
          <p:nvPr/>
        </p:nvSpPr>
        <p:spPr>
          <a:xfrm>
            <a:off x="5085184" y="1323327"/>
            <a:ext cx="6008090" cy="487362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64008" indent="0">
              <a:lnSpc>
                <a:spcPct val="100000"/>
              </a:lnSpc>
              <a:spcBef>
                <a:spcPts val="400"/>
              </a:spcBef>
              <a:buClr>
                <a:srgbClr val="2DA2BF"/>
              </a:buClr>
              <a:buSzPct val="68000"/>
              <a:buFont typeface="Arial" panose="020B0604020202020204" pitchFamily="34" charset="0"/>
              <a:buNone/>
            </a:pPr>
            <a:r>
              <a:rPr lang="ro-RO" sz="1800" b="1">
                <a:latin typeface="Lucida Sans Unicode"/>
              </a:rPr>
              <a:t>Aflarea răspunsului la următoarele întrebări legate de bullying:</a:t>
            </a:r>
            <a:endParaRPr lang="en-US" sz="1800" b="1">
              <a:latin typeface="Lucida Sans Unicode"/>
            </a:endParaRPr>
          </a:p>
          <a:p>
            <a:pPr marL="0" marR="64008" indent="0">
              <a:lnSpc>
                <a:spcPct val="100000"/>
              </a:lnSpc>
              <a:spcBef>
                <a:spcPts val="400"/>
              </a:spcBef>
              <a:buClr>
                <a:srgbClr val="2DA2BF"/>
              </a:buClr>
              <a:buSzPct val="68000"/>
              <a:buFont typeface="Arial" panose="020B0604020202020204" pitchFamily="34" charset="0"/>
              <a:buNone/>
            </a:pPr>
            <a:endParaRPr lang="en-US" sz="1700">
              <a:latin typeface="Lucida Sans Unicode"/>
            </a:endParaRPr>
          </a:p>
          <a:p>
            <a:pPr marL="0" marR="64008" indent="0">
              <a:lnSpc>
                <a:spcPct val="100000"/>
              </a:lnSpc>
              <a:spcBef>
                <a:spcPts val="400"/>
              </a:spcBef>
              <a:buClr>
                <a:srgbClr val="2DA2BF"/>
              </a:buClr>
              <a:buSzPct val="68000"/>
              <a:buFont typeface="Arial" panose="020B0604020202020204" pitchFamily="34" charset="0"/>
              <a:buNone/>
            </a:pPr>
            <a:r>
              <a:rPr lang="en-US" sz="1700">
                <a:latin typeface="Lucida Sans Unicode"/>
              </a:rPr>
              <a:t>Ce este?</a:t>
            </a:r>
          </a:p>
          <a:p>
            <a:pPr marL="0" marR="64008" indent="0">
              <a:lnSpc>
                <a:spcPct val="100000"/>
              </a:lnSpc>
              <a:spcBef>
                <a:spcPts val="400"/>
              </a:spcBef>
              <a:buClr>
                <a:srgbClr val="2DA2BF"/>
              </a:buClr>
              <a:buSzPct val="68000"/>
              <a:buFont typeface="Arial" panose="020B0604020202020204" pitchFamily="34" charset="0"/>
              <a:buNone/>
            </a:pPr>
            <a:endParaRPr lang="en-US" sz="1700">
              <a:latin typeface="Lucida Sans Unicode"/>
            </a:endParaRPr>
          </a:p>
          <a:p>
            <a:pPr marL="0" marR="64008" indent="0">
              <a:lnSpc>
                <a:spcPct val="100000"/>
              </a:lnSpc>
              <a:spcBef>
                <a:spcPts val="400"/>
              </a:spcBef>
              <a:buClr>
                <a:srgbClr val="2DA2BF"/>
              </a:buClr>
              <a:buSzPct val="68000"/>
              <a:buFont typeface="Arial" panose="020B0604020202020204" pitchFamily="34" charset="0"/>
              <a:buNone/>
            </a:pPr>
            <a:r>
              <a:rPr lang="en-US" sz="1700">
                <a:latin typeface="Lucida Sans Unicode"/>
              </a:rPr>
              <a:t>Cum se manifestă?</a:t>
            </a:r>
          </a:p>
          <a:p>
            <a:pPr marL="0" marR="64008" indent="0">
              <a:lnSpc>
                <a:spcPct val="100000"/>
              </a:lnSpc>
              <a:spcBef>
                <a:spcPts val="400"/>
              </a:spcBef>
              <a:buClr>
                <a:srgbClr val="2DA2BF"/>
              </a:buClr>
              <a:buSzPct val="68000"/>
              <a:buFont typeface="Arial" panose="020B0604020202020204" pitchFamily="34" charset="0"/>
              <a:buNone/>
            </a:pPr>
            <a:endParaRPr lang="en-US" sz="1700">
              <a:latin typeface="Lucida Sans Unicode"/>
            </a:endParaRPr>
          </a:p>
          <a:p>
            <a:pPr marL="0" marR="64008" indent="0">
              <a:lnSpc>
                <a:spcPct val="100000"/>
              </a:lnSpc>
              <a:spcBef>
                <a:spcPts val="400"/>
              </a:spcBef>
              <a:buClr>
                <a:srgbClr val="2DA2BF"/>
              </a:buClr>
              <a:buSzPct val="68000"/>
              <a:buFont typeface="Arial" panose="020B0604020202020204" pitchFamily="34" charset="0"/>
              <a:buNone/>
            </a:pPr>
            <a:r>
              <a:rPr lang="en-US" sz="1700">
                <a:latin typeface="Lucida Sans Unicode"/>
              </a:rPr>
              <a:t>Cine sunt victimele/agresorii/spectatorii?</a:t>
            </a:r>
          </a:p>
          <a:p>
            <a:pPr marL="0" marR="64008" indent="0">
              <a:lnSpc>
                <a:spcPct val="100000"/>
              </a:lnSpc>
              <a:spcBef>
                <a:spcPts val="400"/>
              </a:spcBef>
              <a:buClr>
                <a:srgbClr val="2DA2BF"/>
              </a:buClr>
              <a:buSzPct val="68000"/>
              <a:buFont typeface="Arial" panose="020B0604020202020204" pitchFamily="34" charset="0"/>
              <a:buNone/>
            </a:pPr>
            <a:endParaRPr lang="en-US" sz="1700">
              <a:latin typeface="Lucida Sans Unicode"/>
            </a:endParaRPr>
          </a:p>
          <a:p>
            <a:pPr marL="0" marR="64008" indent="0">
              <a:lnSpc>
                <a:spcPct val="100000"/>
              </a:lnSpc>
              <a:spcBef>
                <a:spcPts val="400"/>
              </a:spcBef>
              <a:buClr>
                <a:srgbClr val="2DA2BF"/>
              </a:buClr>
              <a:buSzPct val="68000"/>
              <a:buFont typeface="Arial" panose="020B0604020202020204" pitchFamily="34" charset="0"/>
              <a:buNone/>
            </a:pPr>
            <a:r>
              <a:rPr lang="en-US" sz="1700">
                <a:latin typeface="Lucida Sans Unicode"/>
              </a:rPr>
              <a:t>Care sunt consecinţele?</a:t>
            </a:r>
          </a:p>
          <a:p>
            <a:pPr marL="0" marR="64008" indent="0">
              <a:lnSpc>
                <a:spcPct val="100000"/>
              </a:lnSpc>
              <a:spcBef>
                <a:spcPts val="400"/>
              </a:spcBef>
              <a:buClr>
                <a:srgbClr val="2DA2BF"/>
              </a:buClr>
              <a:buSzPct val="68000"/>
              <a:buFont typeface="Arial" panose="020B0604020202020204" pitchFamily="34" charset="0"/>
              <a:buNone/>
            </a:pPr>
            <a:endParaRPr lang="en-US" sz="1700">
              <a:latin typeface="Lucida Sans Unicode"/>
            </a:endParaRPr>
          </a:p>
          <a:p>
            <a:pPr marL="0" marR="64008" indent="0">
              <a:lnSpc>
                <a:spcPct val="100000"/>
              </a:lnSpc>
              <a:spcBef>
                <a:spcPts val="400"/>
              </a:spcBef>
              <a:buClr>
                <a:srgbClr val="2DA2BF"/>
              </a:buClr>
              <a:buSzPct val="68000"/>
              <a:buFont typeface="Arial" panose="020B0604020202020204" pitchFamily="34" charset="0"/>
              <a:buNone/>
            </a:pPr>
            <a:r>
              <a:rPr lang="en-US" sz="1700">
                <a:latin typeface="Lucida Sans Unicode"/>
              </a:rPr>
              <a:t>Cum putem ajuta elevii?</a:t>
            </a:r>
          </a:p>
          <a:p>
            <a:pPr marL="0" marR="64008" indent="0">
              <a:lnSpc>
                <a:spcPct val="100000"/>
              </a:lnSpc>
              <a:spcBef>
                <a:spcPts val="400"/>
              </a:spcBef>
              <a:buClr>
                <a:srgbClr val="2DA2BF"/>
              </a:buClr>
              <a:buSzPct val="68000"/>
              <a:buFont typeface="Arial" panose="020B0604020202020204" pitchFamily="34" charset="0"/>
              <a:buNone/>
            </a:pPr>
            <a:endParaRPr lang="en-US" sz="1700">
              <a:latin typeface="Lucida Sans Unicode"/>
            </a:endParaRPr>
          </a:p>
          <a:p>
            <a:pPr marL="0" marR="64008" indent="0">
              <a:lnSpc>
                <a:spcPct val="100000"/>
              </a:lnSpc>
              <a:spcBef>
                <a:spcPts val="400"/>
              </a:spcBef>
              <a:buClr>
                <a:srgbClr val="2DA2BF"/>
              </a:buClr>
              <a:buSzPct val="68000"/>
              <a:buFont typeface="Arial" panose="020B0604020202020204" pitchFamily="34" charset="0"/>
              <a:buNone/>
            </a:pPr>
            <a:r>
              <a:rPr lang="en-US" sz="1700">
                <a:latin typeface="Lucida Sans Unicode"/>
              </a:rPr>
              <a:t>Cum putem spune STOP fenomenului bullying?</a:t>
            </a:r>
          </a:p>
          <a:p>
            <a:endParaRPr lang="ro-R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6DC90BB-F770-4B98-B6EF-EE7F7966E3CC}"/>
              </a:ext>
            </a:extLst>
          </p:cNvPr>
          <p:cNvSpPr>
            <a:spLocks noGrp="1"/>
          </p:cNvSpPr>
          <p:nvPr>
            <p:ph type="title"/>
          </p:nvPr>
        </p:nvSpPr>
        <p:spPr>
          <a:xfrm>
            <a:off x="1143001" y="207971"/>
            <a:ext cx="9905998" cy="1042331"/>
          </a:xfrm>
        </p:spPr>
        <p:txBody>
          <a:bodyPr>
            <a:normAutofit fontScale="90000"/>
          </a:bodyPr>
          <a:lstStyle/>
          <a:p>
            <a:r>
              <a:rPr lang="ro-RO" dirty="0"/>
              <a:t>Ce s-a urmărit?</a:t>
            </a:r>
            <a:br>
              <a:rPr lang="ro-RO" dirty="0"/>
            </a:br>
            <a:r>
              <a:rPr lang="ro-RO" b="1" dirty="0"/>
              <a:t>Programul Școala Familiei</a:t>
            </a:r>
          </a:p>
        </p:txBody>
      </p:sp>
      <p:sp>
        <p:nvSpPr>
          <p:cNvPr id="3" name="Substituent conținut 2">
            <a:extLst>
              <a:ext uri="{FF2B5EF4-FFF2-40B4-BE49-F238E27FC236}">
                <a16:creationId xmlns:a16="http://schemas.microsoft.com/office/drawing/2014/main" xmlns="" id="{BFE1E6C7-4192-473E-94E8-6B2B74036B75}"/>
              </a:ext>
            </a:extLst>
          </p:cNvPr>
          <p:cNvSpPr>
            <a:spLocks noGrp="1"/>
          </p:cNvSpPr>
          <p:nvPr>
            <p:ph idx="1"/>
          </p:nvPr>
        </p:nvSpPr>
        <p:spPr>
          <a:xfrm>
            <a:off x="1122783" y="1654627"/>
            <a:ext cx="4973217" cy="4540899"/>
          </a:xfrm>
        </p:spPr>
        <p:txBody>
          <a:bodyPr>
            <a:normAutofit/>
          </a:bodyPr>
          <a:lstStyle/>
          <a:p>
            <a:pPr marL="0" indent="0">
              <a:buNone/>
            </a:pPr>
            <a:r>
              <a:rPr lang="ro-RO" sz="3200" u="sng" dirty="0" smtClean="0"/>
              <a:t>Ateliere</a:t>
            </a:r>
            <a:endParaRPr lang="ro-RO" sz="3200" u="sng" dirty="0"/>
          </a:p>
        </p:txBody>
      </p:sp>
      <p:sp>
        <p:nvSpPr>
          <p:cNvPr id="5" name="Substituent conținut 2">
            <a:extLst>
              <a:ext uri="{FF2B5EF4-FFF2-40B4-BE49-F238E27FC236}">
                <a16:creationId xmlns:a16="http://schemas.microsoft.com/office/drawing/2014/main" xmlns="" id="{1FD9E835-9759-445C-A789-A929341CA81E}"/>
              </a:ext>
            </a:extLst>
          </p:cNvPr>
          <p:cNvSpPr txBox="1">
            <a:spLocks/>
          </p:cNvSpPr>
          <p:nvPr/>
        </p:nvSpPr>
        <p:spPr>
          <a:xfrm>
            <a:off x="6543869" y="1626636"/>
            <a:ext cx="4973217" cy="45408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ro-RO" sz="3200" dirty="0" err="1"/>
              <a:t>Detoxifiere</a:t>
            </a:r>
            <a:r>
              <a:rPr lang="ro-RO" sz="3200" dirty="0"/>
              <a:t> digitală</a:t>
            </a:r>
          </a:p>
          <a:p>
            <a:r>
              <a:rPr lang="ro-RO" sz="3200" dirty="0"/>
              <a:t>Educația caracterului</a:t>
            </a:r>
          </a:p>
          <a:p>
            <a:r>
              <a:rPr lang="ro-RO" sz="3200" dirty="0"/>
              <a:t>Caracteristici de gen</a:t>
            </a:r>
          </a:p>
          <a:p>
            <a:r>
              <a:rPr lang="ro-RO" sz="3200" dirty="0"/>
              <a:t>Gestionarea conflictelor/Comunicarea în familie</a:t>
            </a:r>
          </a:p>
          <a:p>
            <a:r>
              <a:rPr lang="ro-RO" sz="3200" dirty="0"/>
              <a:t>Provocările adolescenței</a:t>
            </a:r>
          </a:p>
        </p:txBody>
      </p:sp>
    </p:spTree>
    <p:extLst>
      <p:ext uri="{BB962C8B-B14F-4D97-AF65-F5344CB8AC3E}">
        <p14:creationId xmlns:p14="http://schemas.microsoft.com/office/powerpoint/2010/main" xmlns="" val="360487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a:extLst>
              <a:ext uri="{FF2B5EF4-FFF2-40B4-BE49-F238E27FC236}">
                <a16:creationId xmlns:a16="http://schemas.microsoft.com/office/drawing/2014/main" xmlns="" id="{A30B4C03-A2B7-4F55-98FE-99DB682D6D48}"/>
              </a:ext>
            </a:extLst>
          </p:cNvPr>
          <p:cNvSpPr>
            <a:spLocks noGrp="1"/>
          </p:cNvSpPr>
          <p:nvPr>
            <p:ph type="title"/>
          </p:nvPr>
        </p:nvSpPr>
        <p:spPr>
          <a:xfrm>
            <a:off x="1141413" y="619125"/>
            <a:ext cx="9906000" cy="1477963"/>
          </a:xfrm>
        </p:spPr>
        <p:txBody>
          <a:bodyPr/>
          <a:lstStyle/>
          <a:p>
            <a:r>
              <a:rPr lang="ro-RO" dirty="0"/>
              <a:t>Ce s-a </a:t>
            </a:r>
            <a:r>
              <a:rPr lang="ro-RO" dirty="0" err="1"/>
              <a:t>urmarit</a:t>
            </a:r>
            <a:r>
              <a:rPr lang="ro-RO" dirty="0"/>
              <a:t>?</a:t>
            </a:r>
          </a:p>
        </p:txBody>
      </p:sp>
      <p:sp>
        <p:nvSpPr>
          <p:cNvPr id="5" name="Substituent text 3">
            <a:extLst>
              <a:ext uri="{FF2B5EF4-FFF2-40B4-BE49-F238E27FC236}">
                <a16:creationId xmlns:a16="http://schemas.microsoft.com/office/drawing/2014/main" xmlns="" id="{7C696061-871F-48EC-A265-682DC3730FB6}"/>
              </a:ext>
            </a:extLst>
          </p:cNvPr>
          <p:cNvSpPr>
            <a:spLocks noGrp="1"/>
          </p:cNvSpPr>
          <p:nvPr>
            <p:ph idx="1"/>
          </p:nvPr>
        </p:nvSpPr>
        <p:spPr>
          <a:xfrm>
            <a:off x="649923" y="2249488"/>
            <a:ext cx="3099117" cy="3541712"/>
          </a:xfrm>
        </p:spPr>
        <p:txBody>
          <a:bodyPr/>
          <a:lstStyle/>
          <a:p>
            <a:r>
              <a:rPr lang="ro-RO" sz="1600" dirty="0"/>
              <a:t>Curs de formare a profesorilor, </a:t>
            </a:r>
            <a:r>
              <a:rPr lang="ro-RO" sz="1600" dirty="0" err="1"/>
              <a:t>Asociatia</a:t>
            </a:r>
            <a:r>
              <a:rPr lang="ro-RO" sz="1600" dirty="0"/>
              <a:t> „Edu4you”  Oradea, România - </a:t>
            </a:r>
          </a:p>
          <a:p>
            <a:pPr marL="0" indent="0">
              <a:buNone/>
            </a:pPr>
            <a:r>
              <a:rPr lang="ro-RO" sz="1600" b="1" i="1" dirty="0"/>
              <a:t>METODE  ŞI STRATEGII PENTRU O ŞCOALĂ SIGURĂ FĂRĂ BULLYING</a:t>
            </a:r>
          </a:p>
          <a:p>
            <a:endParaRPr lang="ro-RO" dirty="0"/>
          </a:p>
        </p:txBody>
      </p:sp>
      <p:pic>
        <p:nvPicPr>
          <p:cNvPr id="6" name="Substituent conținut 4">
            <a:extLst>
              <a:ext uri="{FF2B5EF4-FFF2-40B4-BE49-F238E27FC236}">
                <a16:creationId xmlns:a16="http://schemas.microsoft.com/office/drawing/2014/main" xmlns="" id="{8E843331-F97B-433A-BBBF-80180BAABA43}"/>
              </a:ext>
            </a:extLst>
          </p:cNvPr>
          <p:cNvPicPr>
            <a:picLocks noChangeAspect="1"/>
          </p:cNvPicPr>
          <p:nvPr/>
        </p:nvPicPr>
        <p:blipFill>
          <a:blip r:embed="rId2"/>
          <a:stretch>
            <a:fillRect/>
          </a:stretch>
        </p:blipFill>
        <p:spPr>
          <a:xfrm>
            <a:off x="3566160" y="1354037"/>
            <a:ext cx="8361381" cy="5149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6B3DEC33-7B34-4FDB-A17A-4F6F439EDE6E}"/>
              </a:ext>
            </a:extLst>
          </p:cNvPr>
          <p:cNvSpPr>
            <a:spLocks noGrp="1"/>
          </p:cNvSpPr>
          <p:nvPr>
            <p:ph idx="1"/>
          </p:nvPr>
        </p:nvSpPr>
        <p:spPr/>
        <p:txBody>
          <a:bodyPr>
            <a:normAutofit/>
          </a:bodyPr>
          <a:lstStyle/>
          <a:p>
            <a:pPr marL="285750" indent="-285750"/>
            <a:endParaRPr lang="ro-RO" sz="1600" dirty="0">
              <a:latin typeface="Leelawadee UI" panose="020B0502040204020203" pitchFamily="34" charset="-34"/>
              <a:cs typeface="Leelawadee UI" panose="020B0502040204020203" pitchFamily="34" charset="-34"/>
            </a:endParaRPr>
          </a:p>
          <a:p>
            <a:pPr marL="285750" indent="-285750"/>
            <a:r>
              <a:rPr lang="ro-RO" sz="1600" dirty="0">
                <a:latin typeface="Leelawadee UI" panose="020B0502040204020203" pitchFamily="34" charset="-34"/>
                <a:cs typeface="Leelawadee UI" panose="020B0502040204020203" pitchFamily="34" charset="-34"/>
              </a:rPr>
              <a:t>Dezvoltarea profesională a cadrelor didactice prin participarea la cursuri europene pentru îmbunătățirea competențelor de management instituțional al clasei, motivarea elevilor în dobândirea de competențe sociale; strategii și metode de combatere și prevenire a fenomenului de </a:t>
            </a:r>
            <a:r>
              <a:rPr lang="ro-RO" sz="1600" dirty="0" err="1">
                <a:latin typeface="Leelawadee UI" panose="020B0502040204020203" pitchFamily="34" charset="-34"/>
                <a:cs typeface="Leelawadee UI" panose="020B0502040204020203" pitchFamily="34" charset="-34"/>
              </a:rPr>
              <a:t>bullying</a:t>
            </a:r>
            <a:r>
              <a:rPr lang="ro-RO" sz="1600" dirty="0">
                <a:latin typeface="Leelawadee UI" panose="020B0502040204020203" pitchFamily="34" charset="-34"/>
                <a:cs typeface="Leelawadee UI" panose="020B0502040204020203" pitchFamily="34" charset="-34"/>
              </a:rPr>
              <a:t> și </a:t>
            </a:r>
            <a:r>
              <a:rPr lang="ro-RO" sz="1600" dirty="0" err="1">
                <a:latin typeface="Leelawadee UI" panose="020B0502040204020203" pitchFamily="34" charset="-34"/>
                <a:cs typeface="Leelawadee UI" panose="020B0502040204020203" pitchFamily="34" charset="-34"/>
              </a:rPr>
              <a:t>cyberbullying</a:t>
            </a:r>
            <a:r>
              <a:rPr lang="ro-RO" sz="1600" dirty="0">
                <a:latin typeface="Leelawadee UI" panose="020B0502040204020203" pitchFamily="34" charset="-34"/>
                <a:cs typeface="Leelawadee UI" panose="020B0502040204020203" pitchFamily="34" charset="-34"/>
              </a:rPr>
              <a:t>.</a:t>
            </a:r>
          </a:p>
          <a:p>
            <a:pPr marL="0" indent="0">
              <a:buNone/>
            </a:pPr>
            <a:endParaRPr lang="ro-RO" sz="1600" dirty="0">
              <a:latin typeface="Leelawadee UI" panose="020B0502040204020203" pitchFamily="34" charset="-34"/>
              <a:cs typeface="Leelawadee UI" panose="020B0502040204020203" pitchFamily="34" charset="-34"/>
            </a:endParaRPr>
          </a:p>
          <a:p>
            <a:pPr marL="285750" indent="-285750"/>
            <a:r>
              <a:rPr lang="ro-RO" sz="1600" dirty="0">
                <a:latin typeface="Leelawadee UI" panose="020B0502040204020203" pitchFamily="34" charset="-34"/>
                <a:cs typeface="Leelawadee UI" panose="020B0502040204020203" pitchFamily="34" charset="-34"/>
              </a:rPr>
              <a:t>Îmbunătățirea, la nivel de școală, a politicilor educaționale și resurselor didactice în vederea creării unui mediu școlar sigur adecvat implementării unor principii educative bazate pe valori europene.</a:t>
            </a:r>
          </a:p>
          <a:p>
            <a:endParaRPr lang="ro-RO" dirty="0"/>
          </a:p>
          <a:p>
            <a:endParaRPr lang="ro-RO" dirty="0"/>
          </a:p>
        </p:txBody>
      </p:sp>
      <p:sp>
        <p:nvSpPr>
          <p:cNvPr id="4" name="Titlu 1">
            <a:extLst>
              <a:ext uri="{FF2B5EF4-FFF2-40B4-BE49-F238E27FC236}">
                <a16:creationId xmlns:a16="http://schemas.microsoft.com/office/drawing/2014/main" xmlns="" id="{E2A78A4D-4764-4A7D-A094-5EC45BBB45F7}"/>
              </a:ext>
            </a:extLst>
          </p:cNvPr>
          <p:cNvSpPr>
            <a:spLocks noGrp="1"/>
          </p:cNvSpPr>
          <p:nvPr>
            <p:ph type="title"/>
          </p:nvPr>
        </p:nvSpPr>
        <p:spPr>
          <a:xfrm>
            <a:off x="1141413" y="139959"/>
            <a:ext cx="5492652" cy="1957129"/>
          </a:xfrm>
        </p:spPr>
        <p:txBody>
          <a:bodyPr>
            <a:normAutofit fontScale="90000"/>
          </a:bodyPr>
          <a:lstStyle/>
          <a:p>
            <a:r>
              <a:rPr lang="ro-RO" sz="4000" b="1" dirty="0"/>
              <a:t>Ce s-a urmărit?</a:t>
            </a:r>
            <a:r>
              <a:rPr lang="ro-RO" sz="4000" b="1" dirty="0">
                <a:solidFill>
                  <a:prstClr val="black"/>
                </a:solidFill>
                <a:latin typeface="Calibri" panose="020F0502020204030204"/>
                <a:ea typeface="+mn-ea"/>
                <a:cs typeface="+mn-cs"/>
              </a:rPr>
              <a:t/>
            </a:r>
            <a:br>
              <a:rPr lang="ro-RO" sz="4000" b="1" dirty="0">
                <a:solidFill>
                  <a:prstClr val="black"/>
                </a:solidFill>
                <a:latin typeface="Calibri" panose="020F0502020204030204"/>
                <a:ea typeface="+mn-ea"/>
                <a:cs typeface="+mn-cs"/>
              </a:rPr>
            </a:br>
            <a:r>
              <a:rPr lang="ro-RO" sz="2700" b="1" dirty="0">
                <a:solidFill>
                  <a:prstClr val="black"/>
                </a:solidFill>
                <a:latin typeface="Calibri" panose="020F0502020204030204"/>
                <a:ea typeface="+mn-ea"/>
                <a:cs typeface="+mn-cs"/>
              </a:rPr>
              <a:t>Proiectului ERASMUS +KA1 – VACCINE FOR BULLYING – EDUCATION</a:t>
            </a:r>
            <a:br>
              <a:rPr lang="ro-RO" sz="2700" b="1" dirty="0">
                <a:solidFill>
                  <a:prstClr val="black"/>
                </a:solidFill>
                <a:latin typeface="Calibri" panose="020F0502020204030204"/>
                <a:ea typeface="+mn-ea"/>
                <a:cs typeface="+mn-cs"/>
              </a:rPr>
            </a:br>
            <a:r>
              <a:rPr lang="ro-RO" sz="2700" dirty="0">
                <a:solidFill>
                  <a:prstClr val="black"/>
                </a:solidFill>
                <a:latin typeface="Calibri" panose="020F0502020204030204"/>
                <a:ea typeface="+mn-ea"/>
                <a:cs typeface="+mn-cs"/>
              </a:rPr>
              <a:t>(1.06.2019-31.05.2021)</a:t>
            </a:r>
            <a:r>
              <a:rPr lang="ro-RO" sz="2700" dirty="0"/>
              <a:t/>
            </a:r>
            <a:br>
              <a:rPr lang="ro-RO" sz="2700" dirty="0"/>
            </a:br>
            <a:r>
              <a:rPr lang="ro-RO" sz="2700" dirty="0"/>
              <a:t> </a:t>
            </a:r>
          </a:p>
        </p:txBody>
      </p:sp>
      <p:pic>
        <p:nvPicPr>
          <p:cNvPr id="5" name="Substituent imagine 9">
            <a:extLst>
              <a:ext uri="{FF2B5EF4-FFF2-40B4-BE49-F238E27FC236}">
                <a16:creationId xmlns:a16="http://schemas.microsoft.com/office/drawing/2014/main" xmlns="" id="{46A09DF2-3023-4A18-BC1D-7608C0D099D7}"/>
              </a:ext>
            </a:extLst>
          </p:cNvPr>
          <p:cNvPicPr>
            <a:picLocks noChangeAspect="1"/>
          </p:cNvPicPr>
          <p:nvPr/>
        </p:nvPicPr>
        <p:blipFill>
          <a:blip r:embed="rId2">
            <a:extLst>
              <a:ext uri="{28A0092B-C50C-407E-A947-70E740481C1C}">
                <a14:useLocalDpi xmlns:a14="http://schemas.microsoft.com/office/drawing/2010/main" xmlns="" val="0"/>
              </a:ext>
            </a:extLst>
          </a:blip>
          <a:srcRect l="21346" r="21346"/>
          <a:stretch>
            <a:fillRect/>
          </a:stretch>
        </p:blipFill>
        <p:spPr>
          <a:xfrm>
            <a:off x="6568751" y="0"/>
            <a:ext cx="5492652" cy="2249487"/>
          </a:xfrm>
          <a:prstGeom prst="rect">
            <a:avLst/>
          </a:prstGeom>
        </p:spPr>
      </p:pic>
    </p:spTree>
    <p:extLst>
      <p:ext uri="{BB962C8B-B14F-4D97-AF65-F5344CB8AC3E}">
        <p14:creationId xmlns:p14="http://schemas.microsoft.com/office/powerpoint/2010/main" xmlns="" val="54484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477F328-697C-425E-8215-CA7E0EB6D177}"/>
              </a:ext>
            </a:extLst>
          </p:cNvPr>
          <p:cNvSpPr>
            <a:spLocks noGrp="1"/>
          </p:cNvSpPr>
          <p:nvPr>
            <p:ph type="title"/>
          </p:nvPr>
        </p:nvSpPr>
        <p:spPr>
          <a:xfrm>
            <a:off x="562916" y="107831"/>
            <a:ext cx="9905998" cy="1478570"/>
          </a:xfrm>
        </p:spPr>
        <p:txBody>
          <a:bodyPr>
            <a:normAutofit fontScale="90000"/>
          </a:bodyPr>
          <a:lstStyle/>
          <a:p>
            <a:pPr algn="ctr"/>
            <a:r>
              <a:rPr lang="ro-RO" dirty="0"/>
              <a:t/>
            </a:r>
            <a:br>
              <a:rPr lang="ro-RO" dirty="0"/>
            </a:br>
            <a:r>
              <a:rPr lang="ro-RO" dirty="0"/>
              <a:t>Ce s-a urmărit?</a:t>
            </a:r>
            <a:br>
              <a:rPr lang="ro-RO" dirty="0"/>
            </a:br>
            <a:r>
              <a:rPr lang="ro-RO" dirty="0"/>
              <a:t>Programul </a:t>
            </a:r>
            <a:r>
              <a:rPr lang="ro-RO" b="1" dirty="0"/>
              <a:t>Școli fără </a:t>
            </a:r>
            <a:r>
              <a:rPr lang="ro-RO" b="1" dirty="0" err="1"/>
              <a:t>bullying</a:t>
            </a:r>
            <a:r>
              <a:rPr lang="ro-RO" dirty="0"/>
              <a:t/>
            </a:r>
            <a:br>
              <a:rPr lang="ro-RO" dirty="0"/>
            </a:br>
            <a:endParaRPr lang="ro-RO" dirty="0"/>
          </a:p>
        </p:txBody>
      </p:sp>
      <p:sp>
        <p:nvSpPr>
          <p:cNvPr id="4" name="Substituent conținut 2">
            <a:extLst>
              <a:ext uri="{FF2B5EF4-FFF2-40B4-BE49-F238E27FC236}">
                <a16:creationId xmlns:a16="http://schemas.microsoft.com/office/drawing/2014/main" xmlns="" id="{CD6BC1F1-33E3-4A89-B715-CFBA1B51F8E8}"/>
              </a:ext>
            </a:extLst>
          </p:cNvPr>
          <p:cNvSpPr txBox="1">
            <a:spLocks/>
          </p:cNvSpPr>
          <p:nvPr/>
        </p:nvSpPr>
        <p:spPr>
          <a:xfrm>
            <a:off x="236377" y="2136710"/>
            <a:ext cx="10727092" cy="468707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lvl="2"/>
            <a:r>
              <a:rPr lang="ro-RO" dirty="0"/>
              <a:t>Creșterea nivelului de conștientizare cu privire la riscurile </a:t>
            </a:r>
            <a:r>
              <a:rPr lang="ro-RO" dirty="0" err="1"/>
              <a:t>bullying</a:t>
            </a:r>
            <a:r>
              <a:rPr lang="ro-RO" dirty="0"/>
              <a:t>-ului pentru sănătatea emoțională a copiilor, în rândul tuturor actorilor implicați în actul educațional: cadre didactice, consilieri școlari, părinți, elevi;</a:t>
            </a:r>
          </a:p>
          <a:p>
            <a:pPr lvl="2"/>
            <a:r>
              <a:rPr lang="ro-RO" dirty="0"/>
              <a:t>Implementarea normelor metodologice </a:t>
            </a:r>
            <a:r>
              <a:rPr lang="ro-RO" dirty="0" err="1"/>
              <a:t>antibullying</a:t>
            </a:r>
            <a:r>
              <a:rPr lang="ro-RO" dirty="0"/>
              <a:t>;</a:t>
            </a:r>
          </a:p>
          <a:p>
            <a:pPr lvl="2"/>
            <a:r>
              <a:rPr lang="ro-RO" dirty="0"/>
              <a:t>Operaționalizarea grupului de acțiune </a:t>
            </a:r>
            <a:r>
              <a:rPr lang="ro-RO" dirty="0" err="1"/>
              <a:t>antibullying</a:t>
            </a:r>
            <a:r>
              <a:rPr lang="ro-RO" dirty="0"/>
              <a:t> cu participarea tuturor celor vizați de normele legislative;</a:t>
            </a:r>
          </a:p>
          <a:p>
            <a:pPr lvl="2"/>
            <a:r>
              <a:rPr lang="ro-RO" dirty="0"/>
              <a:t>Implementarea unor proceduri clare de intervenție pentru gestionarea situațiilor de </a:t>
            </a:r>
            <a:r>
              <a:rPr lang="ro-RO" dirty="0" err="1"/>
              <a:t>bullying</a:t>
            </a:r>
            <a:r>
              <a:rPr lang="ro-RO" dirty="0"/>
              <a:t>;</a:t>
            </a:r>
          </a:p>
          <a:p>
            <a:pPr lvl="2"/>
            <a:r>
              <a:rPr lang="ro-RO" dirty="0"/>
              <a:t>Capacitarea elevilor, cadrelor didactice, părinților pentru a se implica în grupul de acțiune </a:t>
            </a:r>
            <a:r>
              <a:rPr lang="ro-RO" dirty="0" err="1"/>
              <a:t>antibullying</a:t>
            </a:r>
            <a:r>
              <a:rPr lang="ro-RO" dirty="0"/>
              <a:t> sau în acțiunile propuse de grup pentru îmbunătățirea cooperării, a climatului educațional și pentru diminuarea fenomenului de </a:t>
            </a:r>
            <a:r>
              <a:rPr lang="ro-RO" dirty="0" err="1"/>
              <a:t>bullying</a:t>
            </a:r>
            <a:r>
              <a:rPr lang="ro-RO" dirty="0"/>
              <a:t>;</a:t>
            </a:r>
          </a:p>
          <a:p>
            <a:endParaRPr lang="ro-RO" dirty="0"/>
          </a:p>
        </p:txBody>
      </p:sp>
    </p:spTree>
    <p:extLst>
      <p:ext uri="{BB962C8B-B14F-4D97-AF65-F5344CB8AC3E}">
        <p14:creationId xmlns:p14="http://schemas.microsoft.com/office/powerpoint/2010/main" xmlns="" val="122301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98D9F3AF-11C8-4440-83D5-A1E1436F99DC}"/>
              </a:ext>
            </a:extLst>
          </p:cNvPr>
          <p:cNvSpPr>
            <a:spLocks noGrp="1"/>
          </p:cNvSpPr>
          <p:nvPr>
            <p:ph type="title"/>
          </p:nvPr>
        </p:nvSpPr>
        <p:spPr>
          <a:xfrm>
            <a:off x="1141413" y="618518"/>
            <a:ext cx="9905998" cy="781074"/>
          </a:xfrm>
        </p:spPr>
        <p:txBody>
          <a:bodyPr/>
          <a:lstStyle/>
          <a:p>
            <a:r>
              <a:rPr lang="ro-RO" u="sng" dirty="0"/>
              <a:t>Activități:</a:t>
            </a:r>
            <a:endParaRPr lang="ro-RO" dirty="0"/>
          </a:p>
        </p:txBody>
      </p:sp>
      <p:sp>
        <p:nvSpPr>
          <p:cNvPr id="4" name="Substituent conținut 2">
            <a:extLst>
              <a:ext uri="{FF2B5EF4-FFF2-40B4-BE49-F238E27FC236}">
                <a16:creationId xmlns:a16="http://schemas.microsoft.com/office/drawing/2014/main" xmlns="" id="{32009CBF-3B25-49C7-8173-BD60CB9224C4}"/>
              </a:ext>
            </a:extLst>
          </p:cNvPr>
          <p:cNvSpPr>
            <a:spLocks noGrp="1"/>
          </p:cNvSpPr>
          <p:nvPr>
            <p:ph idx="1"/>
          </p:nvPr>
        </p:nvSpPr>
        <p:spPr>
          <a:xfrm>
            <a:off x="979714" y="1399592"/>
            <a:ext cx="10832809" cy="5141167"/>
          </a:xfrm>
        </p:spPr>
        <p:txBody>
          <a:bodyPr>
            <a:normAutofit fontScale="85000" lnSpcReduction="10000"/>
          </a:bodyPr>
          <a:lstStyle/>
          <a:p>
            <a:r>
              <a:rPr lang="ro-RO" dirty="0"/>
              <a:t>Schimb de experiență între scoli și licee la nivelul județului – prin prezentarea unor exemple de bună practică;</a:t>
            </a:r>
          </a:p>
          <a:p>
            <a:r>
              <a:rPr lang="ro-RO" dirty="0"/>
              <a:t>Formarea elevilor ambasadori.</a:t>
            </a:r>
          </a:p>
          <a:p>
            <a:r>
              <a:rPr lang="ro-RO" dirty="0"/>
              <a:t>Planificarea activităților și intervențiilor elevilor ambasadori.</a:t>
            </a:r>
          </a:p>
          <a:p>
            <a:r>
              <a:rPr lang="ro-RO" dirty="0"/>
              <a:t>Activități susținute de elevii ambasadori la clasele din școala de proveniență sau în alte școli.</a:t>
            </a:r>
          </a:p>
          <a:p>
            <a:r>
              <a:rPr lang="ro-RO" dirty="0"/>
              <a:t>Atelierul de comunicare </a:t>
            </a:r>
            <a:r>
              <a:rPr lang="ro-RO" i="1" dirty="0"/>
              <a:t>Cafeneaua profesorilor</a:t>
            </a:r>
            <a:r>
              <a:rPr lang="ro-RO" dirty="0"/>
              <a:t>. Scopul - crearea unui spațiu liber de exprimare și conectare între cadrele didactice; deprinderea unor tehnici de comunicare nonviolentă.</a:t>
            </a:r>
          </a:p>
          <a:p>
            <a:r>
              <a:rPr lang="ro-RO" dirty="0"/>
              <a:t>Atelier de comunicare și valorizare a elevilor ambasadori implicați în activitățile de </a:t>
            </a:r>
            <a:r>
              <a:rPr lang="ro-RO" dirty="0" err="1"/>
              <a:t>conștiențizare</a:t>
            </a:r>
            <a:r>
              <a:rPr lang="ro-RO" dirty="0"/>
              <a:t> </a:t>
            </a:r>
            <a:r>
              <a:rPr lang="ro-RO" dirty="0" err="1"/>
              <a:t>antibullying</a:t>
            </a:r>
            <a:r>
              <a:rPr lang="ro-RO" dirty="0"/>
              <a:t> -  organizat de Coordonatorul programului de la nivelul </a:t>
            </a:r>
            <a:r>
              <a:rPr lang="ro-RO" dirty="0" err="1"/>
              <a:t>judetului</a:t>
            </a:r>
            <a:r>
              <a:rPr lang="ro-RO" dirty="0"/>
              <a:t> Buzău.</a:t>
            </a:r>
          </a:p>
          <a:p>
            <a:r>
              <a:rPr lang="ro-RO" dirty="0"/>
              <a:t>C</a:t>
            </a:r>
            <a:r>
              <a:rPr lang="pt-BR" dirty="0"/>
              <a:t>onferința online adresată părinților de adolescenți, experților și cadrelor didactice cu tema ''Provocările comunicării cu adolescentul‘’</a:t>
            </a:r>
            <a:r>
              <a:rPr lang="ro-RO" dirty="0"/>
              <a:t>.</a:t>
            </a:r>
          </a:p>
          <a:p>
            <a:r>
              <a:rPr lang="ro-RO" dirty="0"/>
              <a:t>Concurs interșcolar </a:t>
            </a:r>
            <a:r>
              <a:rPr lang="ro-RO" dirty="0" err="1"/>
              <a:t>Scooli</a:t>
            </a:r>
            <a:r>
              <a:rPr lang="ro-RO" dirty="0"/>
              <a:t> fără </a:t>
            </a:r>
            <a:r>
              <a:rPr lang="ro-RO" dirty="0" err="1"/>
              <a:t>bullying</a:t>
            </a:r>
            <a:endParaRPr lang="ro-RO" dirty="0"/>
          </a:p>
        </p:txBody>
      </p:sp>
    </p:spTree>
    <p:extLst>
      <p:ext uri="{BB962C8B-B14F-4D97-AF65-F5344CB8AC3E}">
        <p14:creationId xmlns:p14="http://schemas.microsoft.com/office/powerpoint/2010/main" xmlns="" val="354803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70E6177A-0BEF-4A28-ABAE-3100A612E136}"/>
              </a:ext>
            </a:extLst>
          </p:cNvPr>
          <p:cNvSpPr>
            <a:spLocks noGrp="1"/>
          </p:cNvSpPr>
          <p:nvPr>
            <p:ph type="title"/>
          </p:nvPr>
        </p:nvSpPr>
        <p:spPr/>
        <p:txBody>
          <a:bodyPr/>
          <a:lstStyle/>
          <a:p>
            <a:r>
              <a:rPr lang="ro-RO" dirty="0"/>
              <a:t>Rezultate</a:t>
            </a:r>
          </a:p>
        </p:txBody>
      </p:sp>
      <p:sp>
        <p:nvSpPr>
          <p:cNvPr id="3" name="Substituent conținut 2">
            <a:extLst>
              <a:ext uri="{FF2B5EF4-FFF2-40B4-BE49-F238E27FC236}">
                <a16:creationId xmlns:a16="http://schemas.microsoft.com/office/drawing/2014/main" xmlns="" id="{5D06C007-3B9F-4F9D-8A8A-BB88D0B661EB}"/>
              </a:ext>
            </a:extLst>
          </p:cNvPr>
          <p:cNvSpPr>
            <a:spLocks noGrp="1"/>
          </p:cNvSpPr>
          <p:nvPr>
            <p:ph idx="1"/>
          </p:nvPr>
        </p:nvSpPr>
        <p:spPr>
          <a:xfrm>
            <a:off x="1001452" y="1904254"/>
            <a:ext cx="9905999" cy="4335227"/>
          </a:xfrm>
        </p:spPr>
        <p:txBody>
          <a:bodyPr>
            <a:normAutofit/>
          </a:bodyPr>
          <a:lstStyle/>
          <a:p>
            <a:r>
              <a:rPr lang="ro-RO" dirty="0"/>
              <a:t>Creșterea gradului de implicare a elevilor în activitățile școlare destinate prevenirii </a:t>
            </a:r>
            <a:r>
              <a:rPr lang="ro-RO" dirty="0" err="1"/>
              <a:t>bullying</a:t>
            </a:r>
            <a:r>
              <a:rPr lang="ro-RO" dirty="0"/>
              <a:t>- ului; </a:t>
            </a:r>
          </a:p>
          <a:p>
            <a:r>
              <a:rPr lang="ro-RO" dirty="0"/>
              <a:t> Stimularea colaborării între toți actorii implicați în actul educațional: elevi, cadre didactice și părinți;</a:t>
            </a:r>
          </a:p>
          <a:p>
            <a:r>
              <a:rPr lang="ro-RO" dirty="0"/>
              <a:t>Creșterea </a:t>
            </a:r>
            <a:r>
              <a:rPr lang="ro-RO" dirty="0" smtClean="0"/>
              <a:t>frecvenței </a:t>
            </a:r>
            <a:r>
              <a:rPr lang="ro-RO" dirty="0"/>
              <a:t>și calității interacțiunilor fizice intre elevi;</a:t>
            </a:r>
          </a:p>
          <a:p>
            <a:r>
              <a:rPr lang="ro-RO" dirty="0"/>
              <a:t>Formarea și dezvoltarea comunicării asertive între elevi.</a:t>
            </a:r>
          </a:p>
          <a:p>
            <a:r>
              <a:rPr lang="ro-RO" dirty="0"/>
              <a:t>Scăderea numărului cazuri în care a fost nevoie să intervină reprezentanții I.P.J. </a:t>
            </a:r>
            <a:r>
              <a:rPr lang="ro-RO" i="1" dirty="0"/>
              <a:t>(Inspectoratul de Politie </a:t>
            </a:r>
            <a:r>
              <a:rPr lang="ro-RO" i="1" dirty="0" err="1"/>
              <a:t>Judetean</a:t>
            </a:r>
            <a:r>
              <a:rPr lang="ro-RO" i="1" dirty="0"/>
              <a:t>)</a:t>
            </a:r>
            <a:endParaRPr lang="ro-RO" dirty="0"/>
          </a:p>
          <a:p>
            <a:endParaRPr lang="ro-RO" dirty="0"/>
          </a:p>
          <a:p>
            <a:endParaRPr lang="ro-RO" dirty="0"/>
          </a:p>
          <a:p>
            <a:endParaRPr lang="ro-RO" dirty="0"/>
          </a:p>
          <a:p>
            <a:endParaRPr lang="ro-RO" dirty="0"/>
          </a:p>
        </p:txBody>
      </p:sp>
    </p:spTree>
    <p:extLst>
      <p:ext uri="{BB962C8B-B14F-4D97-AF65-F5344CB8AC3E}">
        <p14:creationId xmlns:p14="http://schemas.microsoft.com/office/powerpoint/2010/main" xmlns="" val="181520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F8097EE-1DD8-483B-A1E8-18F2B8772F11}"/>
              </a:ext>
            </a:extLst>
          </p:cNvPr>
          <p:cNvSpPr>
            <a:spLocks noGrp="1"/>
          </p:cNvSpPr>
          <p:nvPr>
            <p:ph type="title"/>
          </p:nvPr>
        </p:nvSpPr>
        <p:spPr/>
        <p:txBody>
          <a:bodyPr/>
          <a:lstStyle/>
          <a:p>
            <a:r>
              <a:rPr lang="ro-RO" dirty="0"/>
              <a:t>Întrebări:</a:t>
            </a:r>
            <a:br>
              <a:rPr lang="ro-RO" dirty="0"/>
            </a:br>
            <a:endParaRPr lang="ro-RO" dirty="0"/>
          </a:p>
        </p:txBody>
      </p:sp>
      <p:sp>
        <p:nvSpPr>
          <p:cNvPr id="3" name="Substituent conținut 2">
            <a:extLst>
              <a:ext uri="{FF2B5EF4-FFF2-40B4-BE49-F238E27FC236}">
                <a16:creationId xmlns:a16="http://schemas.microsoft.com/office/drawing/2014/main" xmlns="" id="{A3EABE6D-928D-4E5B-AB58-516A0F9C7EB6}"/>
              </a:ext>
            </a:extLst>
          </p:cNvPr>
          <p:cNvSpPr>
            <a:spLocks noGrp="1"/>
          </p:cNvSpPr>
          <p:nvPr>
            <p:ph idx="1"/>
          </p:nvPr>
        </p:nvSpPr>
        <p:spPr/>
        <p:txBody>
          <a:bodyPr/>
          <a:lstStyle/>
          <a:p>
            <a:endParaRPr lang="ro-RO" dirty="0"/>
          </a:p>
        </p:txBody>
      </p:sp>
    </p:spTree>
    <p:extLst>
      <p:ext uri="{BB962C8B-B14F-4D97-AF65-F5344CB8AC3E}">
        <p14:creationId xmlns:p14="http://schemas.microsoft.com/office/powerpoint/2010/main" xmlns="" val="315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95932"/>
          </a:xfrm>
        </p:spPr>
        <p:txBody>
          <a:bodyPr/>
          <a:lstStyle/>
          <a:p>
            <a:pPr algn="ctr"/>
            <a:r>
              <a:rPr lang="ro-RO" dirty="0"/>
              <a:t>Linkuri utile</a:t>
            </a:r>
            <a:endParaRPr lang="en-US" dirty="0"/>
          </a:p>
        </p:txBody>
      </p:sp>
      <p:sp>
        <p:nvSpPr>
          <p:cNvPr id="3" name="Content Placeholder 2"/>
          <p:cNvSpPr>
            <a:spLocks noGrp="1"/>
          </p:cNvSpPr>
          <p:nvPr>
            <p:ph idx="1"/>
          </p:nvPr>
        </p:nvSpPr>
        <p:spPr>
          <a:xfrm>
            <a:off x="880110" y="1451610"/>
            <a:ext cx="9955530" cy="4777740"/>
          </a:xfrm>
        </p:spPr>
        <p:txBody>
          <a:bodyPr>
            <a:normAutofit lnSpcReduction="10000"/>
          </a:bodyPr>
          <a:lstStyle/>
          <a:p>
            <a:r>
              <a:rPr lang="en-US" dirty="0">
                <a:latin typeface="Times New Roman" panose="02020603050405020304" pitchFamily="18" charset="0"/>
                <a:cs typeface="Times New Roman" panose="02020603050405020304" pitchFamily="18" charset="0"/>
                <a:hlinkClick r:id="rId2"/>
              </a:rPr>
              <a:t>www.tabby.e</a:t>
            </a:r>
            <a:r>
              <a:rPr lang="ro-RO" dirty="0">
                <a:latin typeface="Times New Roman" panose="02020603050405020304" pitchFamily="18" charset="0"/>
                <a:cs typeface="Times New Roman" panose="02020603050405020304" pitchFamily="18" charset="0"/>
                <a:hlinkClick r:id="rId2"/>
              </a:rPr>
              <a:t>u</a:t>
            </a:r>
            <a:endParaRPr lang="ro-RO" dirty="0">
              <a:latin typeface="Times New Roman" panose="02020603050405020304" pitchFamily="18" charset="0"/>
              <a:cs typeface="Times New Roman" panose="02020603050405020304" pitchFamily="18" charset="0"/>
            </a:endParaRPr>
          </a:p>
          <a:p>
            <a:r>
              <a:rPr lang="en-US" dirty="0">
                <a:hlinkClick r:id="rId3"/>
              </a:rPr>
              <a:t>https://adfaber.org/eroii-internetului/</a:t>
            </a:r>
            <a:endParaRPr lang="ro-RO" dirty="0"/>
          </a:p>
          <a:p>
            <a:r>
              <a:rPr lang="en-US" u="sng" dirty="0">
                <a:hlinkClick r:id="rId4"/>
              </a:rPr>
              <a:t>https://educatiejuridica.ro/ghiduri/</a:t>
            </a:r>
            <a:endParaRPr lang="en-US" dirty="0"/>
          </a:p>
          <a:p>
            <a:r>
              <a:rPr lang="en-US" u="sng" dirty="0">
                <a:hlinkClick r:id="rId5"/>
              </a:rPr>
              <a:t>https://vedemjust.ro/</a:t>
            </a:r>
            <a:endParaRPr lang="en-US" dirty="0"/>
          </a:p>
          <a:p>
            <a:r>
              <a:rPr lang="en-US" dirty="0">
                <a:hlinkClick r:id="rId6"/>
              </a:rPr>
              <a:t>https://www.facebook.com/people/Comunitatea-st%C4%83rii-de-bine/100086045793462/</a:t>
            </a:r>
            <a:endParaRPr lang="ro-RO" dirty="0"/>
          </a:p>
          <a:p>
            <a:r>
              <a:rPr lang="ro-RO" dirty="0">
                <a:hlinkClick r:id="rId7"/>
              </a:rPr>
              <a:t>https://www.facebook.com/lpsbuzau.ro/</a:t>
            </a:r>
            <a:endParaRPr lang="ro-RO" dirty="0"/>
          </a:p>
          <a:p>
            <a:r>
              <a:rPr lang="ro-RO" dirty="0">
                <a:hlinkClick r:id="rId8"/>
              </a:rPr>
              <a:t>https://www.facebook.com/groups/595277765463399</a:t>
            </a:r>
            <a:endParaRPr lang="ro-RO" dirty="0"/>
          </a:p>
          <a:p>
            <a:r>
              <a:rPr lang="ro-RO" dirty="0">
                <a:hlinkClick r:id="rId9"/>
              </a:rPr>
              <a:t>https://www.facebook.com/groups/1940522722838772/media/videos</a:t>
            </a:r>
            <a:endParaRPr lang="ro-RO" dirty="0"/>
          </a:p>
          <a:p>
            <a:endParaRPr lang="ro-RO" dirty="0"/>
          </a:p>
          <a:p>
            <a:endParaRPr lang="ro-RO"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xmlns="">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6096000" y="3278953"/>
            <a:ext cx="5007531"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VĂ MULȚUMIM !</a:t>
            </a:r>
            <a:endParaRPr lang="en-GB" sz="4000" b="1" i="1" dirty="0">
              <a:solidFill>
                <a:srgbClr val="FF0000"/>
              </a:solidFill>
              <a:latin typeface="Arial" panose="020B0604020202020204" pitchFamily="34" charset="0"/>
              <a:cs typeface="Arial" panose="020B0604020202020204" pitchFamily="34" charset="0"/>
            </a:endParaRPr>
          </a:p>
        </p:txBody>
      </p:sp>
      <p:sp>
        <p:nvSpPr>
          <p:cNvPr id="7" name="Tittel 3">
            <a:extLst>
              <a:ext uri="{FF2B5EF4-FFF2-40B4-BE49-F238E27FC236}">
                <a16:creationId xmlns:a16="http://schemas.microsoft.com/office/drawing/2014/main" xmlns="" id="{D458F1DB-CBBF-F441-B7F0-6B1AC5AC5E83}"/>
              </a:ext>
            </a:extLst>
          </p:cNvPr>
          <p:cNvSpPr txBox="1">
            <a:spLocks/>
          </p:cNvSpPr>
          <p:nvPr/>
        </p:nvSpPr>
        <p:spPr>
          <a:xfrm>
            <a:off x="365760" y="5256656"/>
            <a:ext cx="2606040" cy="3217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b="1" dirty="0" err="1">
                <a:solidFill>
                  <a:schemeClr val="bg1"/>
                </a:solidFill>
                <a:latin typeface="Arial" panose="020B0604020202020204" pitchFamily="34" charset="0"/>
                <a:cs typeface="Arial" panose="020B0604020202020204" pitchFamily="34" charset="0"/>
              </a:rPr>
              <a:t>Proiect</a:t>
            </a:r>
            <a:r>
              <a:rPr lang="en-GB" sz="1800" b="1" dirty="0">
                <a:solidFill>
                  <a:schemeClr val="bg1"/>
                </a:solidFill>
                <a:latin typeface="Arial" panose="020B0604020202020204" pitchFamily="34" charset="0"/>
                <a:cs typeface="Arial" panose="020B0604020202020204" pitchFamily="34" charset="0"/>
              </a:rPr>
              <a:t> </a:t>
            </a:r>
            <a:r>
              <a:rPr lang="en-GB" sz="1800" b="1" dirty="0" err="1">
                <a:solidFill>
                  <a:schemeClr val="bg1"/>
                </a:solidFill>
                <a:latin typeface="Arial" panose="020B0604020202020204" pitchFamily="34" charset="0"/>
                <a:cs typeface="Arial" panose="020B0604020202020204" pitchFamily="34" charset="0"/>
              </a:rPr>
              <a:t>derulat</a:t>
            </a:r>
            <a:r>
              <a:rPr lang="en-GB" sz="1800" b="1" dirty="0">
                <a:solidFill>
                  <a:schemeClr val="bg1"/>
                </a:solidFill>
                <a:latin typeface="Arial" panose="020B0604020202020204" pitchFamily="34" charset="0"/>
                <a:cs typeface="Arial" panose="020B0604020202020204" pitchFamily="34" charset="0"/>
              </a:rPr>
              <a:t> de</a:t>
            </a:r>
          </a:p>
        </p:txBody>
      </p:sp>
      <p:pic>
        <p:nvPicPr>
          <p:cNvPr id="15" name="Imagine 14">
            <a:extLst>
              <a:ext uri="{FF2B5EF4-FFF2-40B4-BE49-F238E27FC236}">
                <a16:creationId xmlns:a16="http://schemas.microsoft.com/office/drawing/2014/main" xmlns="" id="{9CCAC15B-13D6-433C-A640-56929B872383}"/>
              </a:ext>
            </a:extLst>
          </p:cNvPr>
          <p:cNvPicPr>
            <a:picLocks noChangeAspect="1"/>
          </p:cNvPicPr>
          <p:nvPr/>
        </p:nvPicPr>
        <p:blipFill>
          <a:blip r:embed="rId5"/>
          <a:stretch>
            <a:fillRect/>
          </a:stretch>
        </p:blipFill>
        <p:spPr>
          <a:xfrm>
            <a:off x="365760" y="328166"/>
            <a:ext cx="2606040" cy="1264920"/>
          </a:xfrm>
          <a:prstGeom prst="rect">
            <a:avLst/>
          </a:prstGeom>
        </p:spPr>
      </p:pic>
      <p:pic>
        <p:nvPicPr>
          <p:cNvPr id="3" name="Imagine 2">
            <a:extLst>
              <a:ext uri="{FF2B5EF4-FFF2-40B4-BE49-F238E27FC236}">
                <a16:creationId xmlns:a16="http://schemas.microsoft.com/office/drawing/2014/main" xmlns="" id="{BE94FAAF-6EAA-46F8-8310-498F54B937ED}"/>
              </a:ext>
            </a:extLst>
          </p:cNvPr>
          <p:cNvPicPr>
            <a:picLocks noChangeAspect="1"/>
          </p:cNvPicPr>
          <p:nvPr/>
        </p:nvPicPr>
        <p:blipFill>
          <a:blip r:embed="rId6"/>
          <a:stretch>
            <a:fillRect/>
          </a:stretch>
        </p:blipFill>
        <p:spPr>
          <a:xfrm>
            <a:off x="365760" y="5555854"/>
            <a:ext cx="2606040" cy="1110343"/>
          </a:xfrm>
          <a:prstGeom prst="rect">
            <a:avLst/>
          </a:prstGeom>
          <a:solidFill>
            <a:schemeClr val="tx1"/>
          </a:solidFill>
        </p:spPr>
      </p:pic>
      <p:sp>
        <p:nvSpPr>
          <p:cNvPr id="11" name="CasetăText 10">
            <a:extLst>
              <a:ext uri="{FF2B5EF4-FFF2-40B4-BE49-F238E27FC236}">
                <a16:creationId xmlns:a16="http://schemas.microsoft.com/office/drawing/2014/main" xmlns="" id="{31CFAEE0-4C91-4CFE-8B91-72EF59EE5DEB}"/>
              </a:ext>
            </a:extLst>
          </p:cNvPr>
          <p:cNvSpPr txBox="1"/>
          <p:nvPr/>
        </p:nvSpPr>
        <p:spPr>
          <a:xfrm>
            <a:off x="3159522" y="5582430"/>
            <a:ext cx="8757337" cy="1169551"/>
          </a:xfrm>
          <a:prstGeom prst="rect">
            <a:avLst/>
          </a:prstGeom>
          <a:noFill/>
        </p:spPr>
        <p:txBody>
          <a:bodyPr wrap="square">
            <a:spAutoFit/>
          </a:bodyPr>
          <a:lstStyle/>
          <a:p>
            <a:pPr algn="ct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Lucrăm împreună pentru o </a:t>
            </a:r>
            <a:r>
              <a:rPr lang="ro-RO" sz="14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Europă</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32EA60"/>
                </a:solidFill>
                <a:effectLst/>
                <a:latin typeface="Arial" panose="020B0604020202020204" pitchFamily="34" charset="0"/>
                <a:ea typeface="Calibri" panose="020F0502020204030204" pitchFamily="34" charset="0"/>
                <a:cs typeface="Times New Roman" panose="02020603050405020304" pitchFamily="18" charset="0"/>
              </a:rPr>
              <a:t>verde</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b="1" dirty="0">
                <a:solidFill>
                  <a:srgbClr val="FF0105"/>
                </a:solidFill>
                <a:effectLst/>
                <a:latin typeface="Arial" panose="020B0604020202020204" pitchFamily="34" charset="0"/>
                <a:ea typeface="Calibri" panose="020F0502020204030204" pitchFamily="34" charset="0"/>
                <a:cs typeface="Times New Roman" panose="02020603050405020304" pitchFamily="18" charset="0"/>
              </a:rPr>
              <a:t>competitivă </a:t>
            </a:r>
            <a:r>
              <a:rPr lang="ro-RO"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și </a:t>
            </a:r>
            <a:r>
              <a:rPr lang="ro-RO" sz="1400" b="1" dirty="0">
                <a:solidFill>
                  <a:srgbClr val="0012E9"/>
                </a:solidFill>
                <a:effectLst/>
                <a:latin typeface="Arial" panose="020B0604020202020204" pitchFamily="34" charset="0"/>
                <a:ea typeface="Calibri" panose="020F0502020204030204" pitchFamily="34" charset="0"/>
                <a:cs typeface="Times New Roman" panose="02020603050405020304" pitchFamily="18" charset="0"/>
              </a:rPr>
              <a:t>incluzivă</a:t>
            </a:r>
            <a:r>
              <a:rPr lang="ro-RO"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Proiect</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derulat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ro-RO" sz="1400" b="0" i="0" u="none" strike="noStrike" baseline="0" dirty="0">
                <a:solidFill>
                  <a:schemeClr val="bg1"/>
                </a:solidFill>
                <a:latin typeface="Arial" panose="020B0604020202020204" pitchFamily="34" charset="0"/>
                <a:cs typeface="Arial" panose="020B0604020202020204" pitchFamily="34" charset="0"/>
              </a:rPr>
              <a:t>Fundația World Vision România</a:t>
            </a:r>
            <a:r>
              <a:rPr lang="en-US" sz="1400" b="0" i="0" u="none" strike="noStrike" baseline="0" dirty="0">
                <a:solidFill>
                  <a:schemeClr val="bg1"/>
                </a:solidFill>
                <a:latin typeface="Arial" panose="020B0604020202020204" pitchFamily="34" charset="0"/>
                <a:cs typeface="Arial" panose="020B0604020202020204" pitchFamily="34" charset="0"/>
              </a:rPr>
              <a:t> cu </a:t>
            </a:r>
            <a:r>
              <a:rPr lang="en-US" sz="1400" b="0" i="0" u="none" strike="noStrike" baseline="0" dirty="0" err="1">
                <a:solidFill>
                  <a:schemeClr val="bg1"/>
                </a:solidFill>
                <a:latin typeface="Arial" panose="020B0604020202020204" pitchFamily="34" charset="0"/>
                <a:cs typeface="Arial" panose="020B0604020202020204" pitchFamily="34" charset="0"/>
              </a:rPr>
              <a:t>sprijinul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financiar</a:t>
            </a:r>
            <a:r>
              <a:rPr lang="en-US" sz="1400" b="0" i="0" u="none" strike="noStrike" baseline="0" dirty="0">
                <a:solidFill>
                  <a:schemeClr val="bg1"/>
                </a:solidFill>
                <a:latin typeface="Arial" panose="020B0604020202020204" pitchFamily="34" charset="0"/>
                <a:cs typeface="Arial" panose="020B0604020202020204" pitchFamily="34" charset="0"/>
              </a:rPr>
              <a:t> Active Citizens Fund </a:t>
            </a:r>
            <a:r>
              <a:rPr lang="en-US" sz="1400" b="0" i="0" u="none" strike="noStrike" baseline="0" dirty="0" err="1">
                <a:solidFill>
                  <a:schemeClr val="bg1"/>
                </a:solidFill>
                <a:latin typeface="Arial" panose="020B0604020202020204" pitchFamily="34" charset="0"/>
                <a:cs typeface="Arial" panose="020B0604020202020204" pitchFamily="34" charset="0"/>
              </a:rPr>
              <a:t>România</a:t>
            </a:r>
            <a:r>
              <a:rPr lang="en-US" sz="1400" b="0" i="0" u="none" strike="noStrike" baseline="0" dirty="0">
                <a:solidFill>
                  <a:schemeClr val="bg1"/>
                </a:solidFill>
                <a:latin typeface="Arial" panose="020B0604020202020204" pitchFamily="34" charset="0"/>
                <a:cs typeface="Arial" panose="020B0604020202020204" pitchFamily="34" charset="0"/>
              </a:rPr>
              <a:t>, program </a:t>
            </a:r>
            <a:r>
              <a:rPr lang="en-US" sz="1400" b="0" i="0" u="none" strike="noStrike" baseline="0" dirty="0" err="1">
                <a:solidFill>
                  <a:schemeClr val="bg1"/>
                </a:solidFill>
                <a:latin typeface="Arial" panose="020B0604020202020204" pitchFamily="34" charset="0"/>
                <a:cs typeface="Arial" panose="020B0604020202020204" pitchFamily="34" charset="0"/>
              </a:rPr>
              <a:t>finanțat</a:t>
            </a:r>
            <a:r>
              <a:rPr lang="en-US" sz="1400" b="0" i="0" u="none" strike="noStrike" baseline="0" dirty="0">
                <a:solidFill>
                  <a:schemeClr val="bg1"/>
                </a:solidFill>
                <a:latin typeface="Arial" panose="020B0604020202020204" pitchFamily="34" charset="0"/>
                <a:cs typeface="Arial" panose="020B0604020202020204" pitchFamily="34" charset="0"/>
              </a:rPr>
              <a:t> de </a:t>
            </a:r>
            <a:r>
              <a:rPr lang="en-US" sz="1400" b="0" i="0" u="none" strike="noStrike" baseline="0" dirty="0" err="1">
                <a:solidFill>
                  <a:schemeClr val="bg1"/>
                </a:solidFill>
                <a:latin typeface="Arial" panose="020B0604020202020204" pitchFamily="34" charset="0"/>
                <a:cs typeface="Arial" panose="020B0604020202020204" pitchFamily="34" charset="0"/>
              </a:rPr>
              <a:t>Islanda</a:t>
            </a:r>
            <a:r>
              <a:rPr lang="en-US" sz="1400" b="0" i="0" u="none" strike="noStrike" baseline="0" dirty="0">
                <a:solidFill>
                  <a:schemeClr val="bg1"/>
                </a:solidFill>
                <a:latin typeface="Arial" panose="020B0604020202020204" pitchFamily="34" charset="0"/>
                <a:cs typeface="Arial" panose="020B0604020202020204" pitchFamily="34" charset="0"/>
              </a:rPr>
              <a:t>,</a:t>
            </a:r>
            <a:r>
              <a:rPr lang="ro-RO" sz="1400" b="0" i="0" u="none" strike="noStrike" baseline="0" dirty="0">
                <a:solidFill>
                  <a:schemeClr val="bg1"/>
                </a:solidFill>
                <a:latin typeface="Arial" panose="020B0604020202020204" pitchFamily="34" charset="0"/>
                <a:cs typeface="Arial" panose="020B0604020202020204" pitchFamily="34" charset="0"/>
              </a:rPr>
              <a:t> </a:t>
            </a:r>
            <a:r>
              <a:rPr lang="de-DE" sz="1400" b="0" i="0" u="none" strike="noStrike" baseline="0" dirty="0">
                <a:solidFill>
                  <a:schemeClr val="bg1"/>
                </a:solidFill>
                <a:latin typeface="Arial" panose="020B0604020202020204" pitchFamily="34" charset="0"/>
                <a:cs typeface="Arial" panose="020B0604020202020204" pitchFamily="34" charset="0"/>
              </a:rPr>
              <a:t>Liechtenstein și Norvegia prin Granturile SEE 2014-2021</a:t>
            </a:r>
            <a:r>
              <a:rPr lang="ro-RO" sz="1400" b="0" i="0" u="none" strike="noStrike" baseline="0" dirty="0">
                <a:solidFill>
                  <a:schemeClr val="bg1"/>
                </a:solidFill>
                <a:latin typeface="Arial" panose="020B0604020202020204" pitchFamily="34" charset="0"/>
                <a:cs typeface="Arial" panose="020B0604020202020204" pitchFamily="34" charset="0"/>
              </a:rPr>
              <a:t>.</a:t>
            </a:r>
          </a:p>
          <a:p>
            <a:pPr algn="ctr"/>
            <a:r>
              <a:rPr lang="en-US" sz="1400" b="0" i="0" u="none" strike="noStrike" baseline="0" dirty="0" err="1">
                <a:solidFill>
                  <a:schemeClr val="bg1"/>
                </a:solidFill>
                <a:latin typeface="Arial" panose="020B0604020202020204" pitchFamily="34" charset="0"/>
                <a:cs typeface="Arial" panose="020B0604020202020204" pitchFamily="34" charset="0"/>
              </a:rPr>
              <a:t>Conținutul</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acestui</a:t>
            </a:r>
            <a:r>
              <a:rPr lang="ro-RO"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a:solidFill>
                  <a:schemeClr val="bg1"/>
                </a:solidFill>
                <a:latin typeface="Arial" panose="020B0604020202020204" pitchFamily="34" charset="0"/>
                <a:cs typeface="Arial" panose="020B0604020202020204" pitchFamily="34" charset="0"/>
              </a:rPr>
              <a:t>material nu </a:t>
            </a:r>
            <a:r>
              <a:rPr lang="en-US" sz="1400" b="0" i="0" u="none" strike="noStrike" baseline="0" dirty="0" err="1">
                <a:solidFill>
                  <a:schemeClr val="bg1"/>
                </a:solidFill>
                <a:latin typeface="Arial" panose="020B0604020202020204" pitchFamily="34" charset="0"/>
                <a:cs typeface="Arial" panose="020B0604020202020204" pitchFamily="34" charset="0"/>
              </a:rPr>
              <a:t>reprezintă</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în</a:t>
            </a:r>
            <a:r>
              <a:rPr lang="en-US" sz="1400" b="0" i="0" u="none" strike="noStrike" baseline="0" dirty="0">
                <a:solidFill>
                  <a:schemeClr val="bg1"/>
                </a:solidFill>
                <a:latin typeface="Arial" panose="020B0604020202020204" pitchFamily="34" charset="0"/>
                <a:cs typeface="Arial" panose="020B0604020202020204" pitchFamily="34" charset="0"/>
              </a:rPr>
              <a:t> mod </a:t>
            </a:r>
            <a:r>
              <a:rPr lang="en-US" sz="1400" b="0" i="0" u="none" strike="noStrike" baseline="0" dirty="0" err="1">
                <a:solidFill>
                  <a:schemeClr val="bg1"/>
                </a:solidFill>
                <a:latin typeface="Arial" panose="020B0604020202020204" pitchFamily="34" charset="0"/>
                <a:cs typeface="Arial" panose="020B0604020202020204" pitchFamily="34" charset="0"/>
              </a:rPr>
              <a:t>necesar</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poziția</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oficială</a:t>
            </a:r>
            <a:r>
              <a:rPr lang="en-US" sz="1400" b="0" i="0" u="none" strike="noStrike" baseline="0" dirty="0">
                <a:solidFill>
                  <a:schemeClr val="bg1"/>
                </a:solidFill>
                <a:latin typeface="Arial" panose="020B0604020202020204" pitchFamily="34" charset="0"/>
                <a:cs typeface="Arial" panose="020B0604020202020204" pitchFamily="34" charset="0"/>
              </a:rPr>
              <a:t> a </a:t>
            </a:r>
            <a:r>
              <a:rPr lang="en-US" sz="1400" b="0" i="0" u="none" strike="noStrike" baseline="0" dirty="0" err="1">
                <a:solidFill>
                  <a:schemeClr val="bg1"/>
                </a:solidFill>
                <a:latin typeface="Arial" panose="020B0604020202020204" pitchFamily="34" charset="0"/>
                <a:cs typeface="Arial" panose="020B0604020202020204" pitchFamily="34" charset="0"/>
              </a:rPr>
              <a:t>Granturilor</a:t>
            </a:r>
            <a:r>
              <a:rPr lang="en-US" sz="1400" b="0" i="0" u="none" strike="noStrike" baseline="0" dirty="0">
                <a:solidFill>
                  <a:schemeClr val="bg1"/>
                </a:solidFill>
                <a:latin typeface="Arial" panose="020B0604020202020204" pitchFamily="34" charset="0"/>
                <a:cs typeface="Arial" panose="020B0604020202020204" pitchFamily="34" charset="0"/>
              </a:rPr>
              <a:t> SEE </a:t>
            </a:r>
            <a:r>
              <a:rPr lang="en-US" sz="1400" b="0" i="0" u="none" strike="noStrike" baseline="0" dirty="0" err="1">
                <a:solidFill>
                  <a:schemeClr val="bg1"/>
                </a:solidFill>
                <a:latin typeface="Arial" panose="020B0604020202020204" pitchFamily="34" charset="0"/>
                <a:cs typeface="Arial" panose="020B0604020202020204" pitchFamily="34" charset="0"/>
              </a:rPr>
              <a:t>și</a:t>
            </a:r>
            <a:r>
              <a:rPr lang="en-US" sz="1400" b="0" i="0" u="none" strike="noStrike" baseline="0" dirty="0">
                <a:solidFill>
                  <a:schemeClr val="bg1"/>
                </a:solidFill>
                <a:latin typeface="Arial" panose="020B0604020202020204" pitchFamily="34" charset="0"/>
                <a:cs typeface="Arial" panose="020B0604020202020204" pitchFamily="34" charset="0"/>
              </a:rPr>
              <a:t> </a:t>
            </a:r>
            <a:r>
              <a:rPr lang="en-US" sz="1400" b="0" i="0" u="none" strike="noStrike" baseline="0" dirty="0" err="1">
                <a:solidFill>
                  <a:schemeClr val="bg1"/>
                </a:solidFill>
                <a:latin typeface="Arial" panose="020B0604020202020204" pitchFamily="34" charset="0"/>
                <a:cs typeface="Arial" panose="020B0604020202020204" pitchFamily="34" charset="0"/>
              </a:rPr>
              <a:t>Norvegiene</a:t>
            </a:r>
            <a:r>
              <a:rPr lang="en-US" sz="1400" b="0" i="0" u="none" strike="noStrike" baseline="0" dirty="0">
                <a:solidFill>
                  <a:schemeClr val="bg1"/>
                </a:solidFill>
                <a:latin typeface="Arial" panose="020B0604020202020204" pitchFamily="34" charset="0"/>
                <a:cs typeface="Arial" panose="020B0604020202020204" pitchFamily="34" charset="0"/>
              </a:rPr>
              <a:t> 2014-2021;</a:t>
            </a:r>
            <a:r>
              <a:rPr lang="ro-RO" sz="1400" b="0" i="0" u="none" strike="noStrike" baseline="0" dirty="0">
                <a:solidFill>
                  <a:schemeClr val="bg1"/>
                </a:solidFill>
                <a:latin typeface="Arial" panose="020B0604020202020204" pitchFamily="34" charset="0"/>
                <a:cs typeface="Arial" panose="020B0604020202020204" pitchFamily="34" charset="0"/>
              </a:rPr>
              <a:t> </a:t>
            </a:r>
            <a:r>
              <a:rPr lang="it-IT" sz="1400" b="0" i="0" u="none" strike="noStrike" baseline="0" dirty="0">
                <a:solidFill>
                  <a:schemeClr val="bg1"/>
                </a:solidFill>
                <a:latin typeface="Arial" panose="020B0604020202020204" pitchFamily="34" charset="0"/>
                <a:cs typeface="Arial" panose="020B0604020202020204" pitchFamily="34" charset="0"/>
              </a:rPr>
              <a:t>pentru mai multe informații accesați </a:t>
            </a:r>
            <a:r>
              <a:rPr lang="it-IT" sz="1400" b="0" i="0" u="none" strike="noStrike" baseline="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www.eeagrants.org</a:t>
            </a:r>
            <a:r>
              <a:rPr lang="ro-RO" sz="1400" b="0" i="0" u="none" strike="noStrike" baseline="0" dirty="0">
                <a:solidFill>
                  <a:schemeClr val="bg1"/>
                </a:solidFill>
                <a:latin typeface="Arial" panose="020B0604020202020204" pitchFamily="34" charset="0"/>
                <a:cs typeface="Arial" panose="020B0604020202020204" pitchFamily="34" charset="0"/>
              </a:rPr>
              <a:t> </a:t>
            </a:r>
            <a:endParaRPr lang="en-US" sz="1400" dirty="0">
              <a:solidFill>
                <a:schemeClr val="bg1"/>
              </a:solidFill>
              <a:latin typeface="Arial" panose="020B0604020202020204" pitchFamily="34" charset="0"/>
              <a:cs typeface="Arial" panose="020B0604020202020204" pitchFamily="34" charset="0"/>
            </a:endParaRPr>
          </a:p>
        </p:txBody>
      </p:sp>
      <p:sp>
        <p:nvSpPr>
          <p:cNvPr id="8" name="Tittel 3">
            <a:extLst>
              <a:ext uri="{FF2B5EF4-FFF2-40B4-BE49-F238E27FC236}">
                <a16:creationId xmlns:a16="http://schemas.microsoft.com/office/drawing/2014/main" xmlns="" id="{A40BAEA3-3A19-48E7-8EED-E37516374A9C}"/>
              </a:ext>
            </a:extLst>
          </p:cNvPr>
          <p:cNvSpPr txBox="1">
            <a:spLocks/>
          </p:cNvSpPr>
          <p:nvPr/>
        </p:nvSpPr>
        <p:spPr>
          <a:xfrm>
            <a:off x="1039045" y="1892284"/>
            <a:ext cx="10295793" cy="7278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226541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accent2">
                <a:shade val="45000"/>
                <a:satMod val="135000"/>
              </a:schemeClr>
              <a:prstClr val="white"/>
            </a:duotone>
            <a:extLst>
              <a:ext uri="{BEBA8EAE-BF5A-486C-A8C5-ECC9F3942E4B}">
                <a14:imgProps xmlns:a14="http://schemas.microsoft.com/office/drawing/2010/main" xmlns="">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5" name="Tittel 3">
            <a:extLst>
              <a:ext uri="{FF2B5EF4-FFF2-40B4-BE49-F238E27FC236}">
                <a16:creationId xmlns:a16="http://schemas.microsoft.com/office/drawing/2014/main" xmlns="" id="{E9D0AB0F-19DA-2C4C-AD0C-8AAFE206B00A}"/>
              </a:ext>
            </a:extLst>
          </p:cNvPr>
          <p:cNvSpPr>
            <a:spLocks noGrp="1"/>
          </p:cNvSpPr>
          <p:nvPr>
            <p:ph type="ctrTitle"/>
          </p:nvPr>
        </p:nvSpPr>
        <p:spPr>
          <a:xfrm>
            <a:off x="1896207" y="0"/>
            <a:ext cx="10295793" cy="727806"/>
          </a:xfrm>
        </p:spPr>
        <p:txBody>
          <a:bodyPr>
            <a:noAutofit/>
          </a:bodyPr>
          <a:lstStyle/>
          <a:p>
            <a:r>
              <a:rPr lang="ro-RO" b="1" i="1" dirty="0">
                <a:solidFill>
                  <a:srgbClr val="FF0000"/>
                </a:solidFill>
                <a:latin typeface="Arial" panose="020B0604020202020204" pitchFamily="34" charset="0"/>
                <a:cs typeface="Arial" panose="020B0604020202020204" pitchFamily="34" charset="0"/>
              </a:rPr>
              <a:t>„</a:t>
            </a:r>
            <a:r>
              <a:rPr lang="ro-RO" sz="4000" b="1" i="1" dirty="0">
                <a:solidFill>
                  <a:srgbClr val="FF0000"/>
                </a:solidFill>
                <a:latin typeface="Arial" panose="020B0604020202020204" pitchFamily="34" charset="0"/>
                <a:cs typeface="Arial" panose="020B0604020202020204" pitchFamily="34" charset="0"/>
              </a:rPr>
              <a:t>Inspectoratul” Școlar Civic (ISC)</a:t>
            </a:r>
            <a:endParaRPr lang="en-GB" sz="4000" b="1" i="1" dirty="0">
              <a:solidFill>
                <a:srgbClr val="FF0000"/>
              </a:solidFill>
              <a:latin typeface="Arial" panose="020B0604020202020204" pitchFamily="34" charset="0"/>
              <a:cs typeface="Arial" panose="020B0604020202020204" pitchFamily="34" charset="0"/>
            </a:endParaRPr>
          </a:p>
        </p:txBody>
      </p:sp>
      <p:sp>
        <p:nvSpPr>
          <p:cNvPr id="9" name="CasetăText 8">
            <a:extLst>
              <a:ext uri="{FF2B5EF4-FFF2-40B4-BE49-F238E27FC236}">
                <a16:creationId xmlns:a16="http://schemas.microsoft.com/office/drawing/2014/main" xmlns="" id="{DCE78BF3-617D-491E-AC9E-E8A1CCC282ED}"/>
              </a:ext>
            </a:extLst>
          </p:cNvPr>
          <p:cNvSpPr txBox="1"/>
          <p:nvPr/>
        </p:nvSpPr>
        <p:spPr>
          <a:xfrm>
            <a:off x="1187546" y="1543050"/>
            <a:ext cx="10295793" cy="4093428"/>
          </a:xfrm>
          <a:prstGeom prst="rect">
            <a:avLst/>
          </a:prstGeom>
          <a:noFill/>
        </p:spPr>
        <p:txBody>
          <a:bodyPr wrap="square">
            <a:spAutoFit/>
          </a:bodyPr>
          <a:lstStyle/>
          <a:p>
            <a:pPr algn="just">
              <a:lnSpc>
                <a:spcPct val="150000"/>
              </a:lnSpc>
            </a:pPr>
            <a:r>
              <a:rPr lang="ro-RO"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Fenomenul</a:t>
            </a:r>
            <a:r>
              <a:rPr lang="en-US" sz="2000" dirty="0">
                <a:solidFill>
                  <a:schemeClr val="bg1"/>
                </a:solidFill>
                <a:latin typeface="Arial" panose="020B0604020202020204" pitchFamily="34" charset="0"/>
                <a:cs typeface="Arial" panose="020B0604020202020204" pitchFamily="34" charset="0"/>
              </a:rPr>
              <a:t> de bullying a </a:t>
            </a:r>
            <a:r>
              <a:rPr lang="en-US" sz="2000" dirty="0" err="1">
                <a:solidFill>
                  <a:schemeClr val="bg1"/>
                </a:solidFill>
                <a:latin typeface="Arial" panose="020B0604020202020204" pitchFamily="34" charset="0"/>
                <a:cs typeface="Arial" panose="020B0604020202020204" pitchFamily="34" charset="0"/>
              </a:rPr>
              <a:t>luat</a:t>
            </a:r>
            <a:r>
              <a:rPr lang="en-US" sz="2000" dirty="0">
                <a:solidFill>
                  <a:schemeClr val="bg1"/>
                </a:solidFill>
                <a:latin typeface="Arial" panose="020B0604020202020204" pitchFamily="34" charset="0"/>
                <a:cs typeface="Arial" panose="020B0604020202020204" pitchFamily="34" charset="0"/>
              </a:rPr>
              <a:t> o </a:t>
            </a:r>
            <a:r>
              <a:rPr lang="en-US" sz="2000" dirty="0" err="1">
                <a:solidFill>
                  <a:schemeClr val="bg1"/>
                </a:solidFill>
                <a:latin typeface="Arial" panose="020B0604020202020204" pitchFamily="34" charset="0"/>
                <a:cs typeface="Arial" panose="020B0604020202020204" pitchFamily="34" charset="0"/>
              </a:rPr>
              <a:t>foarte</a:t>
            </a:r>
            <a:r>
              <a:rPr lang="en-US" sz="2000" dirty="0">
                <a:solidFill>
                  <a:schemeClr val="bg1"/>
                </a:solidFill>
                <a:latin typeface="Arial" panose="020B0604020202020204" pitchFamily="34" charset="0"/>
                <a:cs typeface="Arial" panose="020B0604020202020204" pitchFamily="34" charset="0"/>
              </a:rPr>
              <a:t> mare </a:t>
            </a:r>
            <a:r>
              <a:rPr lang="en-US" sz="2000" dirty="0" err="1">
                <a:solidFill>
                  <a:schemeClr val="bg1"/>
                </a:solidFill>
                <a:latin typeface="Arial" panose="020B0604020202020204" pitchFamily="34" charset="0"/>
                <a:cs typeface="Arial" panose="020B0604020202020204" pitchFamily="34" charset="0"/>
              </a:rPr>
              <a:t>amploare</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odat</a:t>
            </a:r>
            <a:r>
              <a:rPr lang="ro-RO" sz="2000" dirty="0">
                <a:solidFill>
                  <a:schemeClr val="bg1"/>
                </a:solidFill>
                <a:latin typeface="Arial" panose="020B0604020202020204" pitchFamily="34" charset="0"/>
                <a:cs typeface="Arial" panose="020B0604020202020204" pitchFamily="34" charset="0"/>
              </a:rPr>
              <a:t>ă cu explozia clipurilor care promovează violența pe rețelele sociale, precum și a filmelor difuzate în mass-media, cu mare priză în special în rândul adolescenților și chiar copiilor de până în 12 ani.</a:t>
            </a:r>
          </a:p>
          <a:p>
            <a:pPr algn="just">
              <a:lnSpc>
                <a:spcPct val="150000"/>
              </a:lnSpc>
            </a:pPr>
            <a:r>
              <a:rPr lang="ro-RO" sz="2000" dirty="0">
                <a:solidFill>
                  <a:schemeClr val="bg1"/>
                </a:solidFill>
                <a:latin typeface="Arial" panose="020B0604020202020204" pitchFamily="34" charset="0"/>
                <a:cs typeface="Arial" panose="020B0604020202020204" pitchFamily="34" charset="0"/>
              </a:rPr>
              <a:t>	De-a lungul timpului ne-am confruntat cu diverse forme de bullying, motiv care ne-a impulsionat să căutăm metodele cele mai potrivite atât pentru remedierea situațiilor respective, cât și pe prevenirea altora.</a:t>
            </a:r>
          </a:p>
          <a:p>
            <a:pPr algn="just">
              <a:lnSpc>
                <a:spcPct val="150000"/>
              </a:lnSpc>
            </a:pPr>
            <a:r>
              <a:rPr lang="ro-RO" sz="2000" dirty="0">
                <a:solidFill>
                  <a:schemeClr val="bg1"/>
                </a:solidFill>
                <a:latin typeface="Arial" panose="020B0604020202020204" pitchFamily="34" charset="0"/>
                <a:cs typeface="Arial" panose="020B0604020202020204" pitchFamily="34" charset="0"/>
              </a:rPr>
              <a:t>	Ne-am alăturat în proiecte menite să ofere soluții și exemple de bune practici în ceea ce privește prevenirea și stoparea bullyingului.</a:t>
            </a:r>
          </a:p>
          <a:p>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33081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735494"/>
          </a:xfrm>
        </p:spPr>
        <p:txBody>
          <a:bodyPr>
            <a:normAutofit/>
          </a:bodyPr>
          <a:lstStyle/>
          <a:p>
            <a:pPr algn="ctr"/>
            <a:r>
              <a:rPr lang="ro-RO" dirty="0"/>
              <a:t>PROIECTE ANTIBULLYING DERULATE ÎN </a:t>
            </a:r>
            <a:br>
              <a:rPr lang="ro-RO" dirty="0"/>
            </a:br>
            <a:r>
              <a:rPr lang="ro-RO" dirty="0"/>
              <a:t>LICEUL CU PROGRAM SPORTIV „IOLANDA BALAȘ SOTER”</a:t>
            </a:r>
            <a:endParaRPr lang="en-US" dirty="0"/>
          </a:p>
        </p:txBody>
      </p:sp>
      <p:sp>
        <p:nvSpPr>
          <p:cNvPr id="3" name="Content Placeholder 2"/>
          <p:cNvSpPr>
            <a:spLocks noGrp="1"/>
          </p:cNvSpPr>
          <p:nvPr>
            <p:ph idx="1"/>
          </p:nvPr>
        </p:nvSpPr>
        <p:spPr>
          <a:xfrm>
            <a:off x="1141412" y="1885950"/>
            <a:ext cx="9905999" cy="4526280"/>
          </a:xfrm>
        </p:spPr>
        <p:txBody>
          <a:bodyPr>
            <a:normAutofit fontScale="85000" lnSpcReduction="20000"/>
          </a:bodyPr>
          <a:lstStyle/>
          <a:p>
            <a:r>
              <a:rPr lang="ro-RO" dirty="0"/>
              <a:t>Proiect Erasmus+ „Just Calm Down and Enjoy Life”</a:t>
            </a:r>
          </a:p>
          <a:p>
            <a:r>
              <a:rPr lang="ro-RO" dirty="0"/>
              <a:t>Mesele rotunde clujene, în parteneriat cu PATRIR, Do One Brave Thing și CHAMPIONs</a:t>
            </a:r>
          </a:p>
          <a:p>
            <a:r>
              <a:rPr lang="ro-RO" dirty="0"/>
              <a:t>Eroii Internetului</a:t>
            </a:r>
          </a:p>
          <a:p>
            <a:r>
              <a:rPr lang="ro-RO" dirty="0"/>
              <a:t>Comunitatea Stării de Bine </a:t>
            </a:r>
          </a:p>
          <a:p>
            <a:r>
              <a:rPr lang="ro-RO" dirty="0"/>
              <a:t>Sesiuni de training și webinarii pe teme de bullying</a:t>
            </a:r>
          </a:p>
          <a:p>
            <a:r>
              <a:rPr lang="ro-RO" dirty="0"/>
              <a:t>Teatru pentru copii</a:t>
            </a:r>
          </a:p>
          <a:p>
            <a:r>
              <a:rPr lang="ro-RO" dirty="0"/>
              <a:t>Implicarea în proiecte comunitare(Săptămâna legumelor și fructelor donate”; „Donează un zâmbet copiilor din secția de pediatrie a Spitalului Județean Buzău” ), activități în colaborare cu Poliția Română(„Școala Siguranței Tedi”)</a:t>
            </a:r>
          </a:p>
          <a:p>
            <a:r>
              <a:rPr lang="ro-RO" dirty="0"/>
              <a:t>Întâlniri cu persoane publice din sport(Cătălin Moroșanu, Miodrag Belodedici, etc...)</a:t>
            </a:r>
          </a:p>
          <a:p>
            <a:r>
              <a:rPr lang="ro-RO" dirty="0"/>
              <a:t>Întâlniri cu reprezentanți ai I.P.J. </a:t>
            </a:r>
            <a:r>
              <a:rPr lang="ro-RO" i="1" dirty="0"/>
              <a:t>(Inspectoratul de Politie </a:t>
            </a:r>
            <a:r>
              <a:rPr lang="ro-RO" i="1" dirty="0" err="1"/>
              <a:t>Judetean</a:t>
            </a:r>
            <a:r>
              <a:rPr lang="ro-RO" i="1" dirty="0"/>
              <a:t>)</a:t>
            </a:r>
          </a:p>
          <a:p>
            <a:endParaRPr lang="ro-RO" dirty="0"/>
          </a:p>
          <a:p>
            <a:endParaRPr lang="ro-RO"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47068"/>
            <a:ext cx="9905998" cy="867382"/>
          </a:xfrm>
        </p:spPr>
        <p:txBody>
          <a:bodyPr/>
          <a:lstStyle/>
          <a:p>
            <a:pPr algn="ctr"/>
            <a:r>
              <a:rPr lang="ro-RO" dirty="0"/>
              <a:t>MESELE ROTUNDE CLUJENE</a:t>
            </a:r>
            <a:endParaRPr lang="en-US" dirty="0"/>
          </a:p>
        </p:txBody>
      </p:sp>
      <p:sp>
        <p:nvSpPr>
          <p:cNvPr id="3" name="Content Placeholder 2"/>
          <p:cNvSpPr>
            <a:spLocks noGrp="1"/>
          </p:cNvSpPr>
          <p:nvPr>
            <p:ph idx="1"/>
          </p:nvPr>
        </p:nvSpPr>
        <p:spPr>
          <a:xfrm>
            <a:off x="2039937" y="1314450"/>
            <a:ext cx="9905999" cy="5154930"/>
          </a:xfrm>
        </p:spPr>
        <p:txBody>
          <a:bodyPr>
            <a:normAutofit fontScale="55000" lnSpcReduction="20000"/>
          </a:bodyPr>
          <a:lstStyle/>
          <a:p>
            <a:pPr algn="just">
              <a:lnSpc>
                <a:spcPct val="170000"/>
              </a:lnSpc>
            </a:pPr>
            <a:r>
              <a:rPr lang="vi-VN" sz="2600" dirty="0">
                <a:effectLst>
                  <a:outerShdw blurRad="38100" dist="38100" dir="2700000" algn="tl">
                    <a:srgbClr val="000000">
                      <a:alpha val="43137"/>
                    </a:srgbClr>
                  </a:outerShdw>
                </a:effectLst>
              </a:rPr>
              <a:t>Mesele Rotunde </a:t>
            </a:r>
            <a:r>
              <a:rPr lang="vi-VN" sz="2600" dirty="0"/>
              <a:t>sunt un proces de colaborare multipartit care unește autoritățile administrației</a:t>
            </a:r>
            <a:r>
              <a:rPr lang="ro-RO" sz="2600" dirty="0"/>
              <a:t> </a:t>
            </a:r>
            <a:r>
              <a:rPr lang="vi-VN" sz="2600" dirty="0"/>
              <a:t>publice locale, instituțiile publice, Inspectoratul Școlar, Poliția, UBB și partenerii societății civile.Sesiunile speciale sunt, de asemenea, deschise pentru o comunitate mai largă de parteneri la nivel</a:t>
            </a:r>
            <a:r>
              <a:rPr lang="ro-RO" sz="2600" dirty="0"/>
              <a:t> </a:t>
            </a:r>
            <a:r>
              <a:rPr lang="vi-VN" sz="2600" dirty="0"/>
              <a:t>național. Scopul Meselor Rotunde este de a permite instituțiilor și practicienilor care abordează</a:t>
            </a:r>
            <a:r>
              <a:rPr lang="ro-RO" sz="2600" dirty="0"/>
              <a:t> </a:t>
            </a:r>
            <a:r>
              <a:rPr lang="vi-VN" sz="2600" dirty="0"/>
              <a:t>problemele cheie ce afectează bunăstarea comunității să se reunească și, printr-un proces de</a:t>
            </a:r>
            <a:r>
              <a:rPr lang="ro-RO" sz="2600" dirty="0"/>
              <a:t> </a:t>
            </a:r>
            <a:r>
              <a:rPr lang="vi-VN" sz="2600" dirty="0"/>
              <a:t>colaborare:</a:t>
            </a:r>
          </a:p>
          <a:p>
            <a:pPr algn="just">
              <a:lnSpc>
                <a:spcPct val="170000"/>
              </a:lnSpc>
            </a:pPr>
            <a:r>
              <a:rPr lang="ro-RO" sz="2600" dirty="0"/>
              <a:t> </a:t>
            </a:r>
            <a:r>
              <a:rPr lang="vi-VN" sz="2600" dirty="0"/>
              <a:t> Să îmbunătățească analiza și înțelegerea comună a problemelor pe care le abordează – inclusiv</a:t>
            </a:r>
            <a:r>
              <a:rPr lang="ro-RO" sz="2600" dirty="0"/>
              <a:t> </a:t>
            </a:r>
            <a:r>
              <a:rPr lang="vi-VN" sz="2600" dirty="0"/>
              <a:t>factorii cheie și cauzele profunde ale problemelor, precum și modul în care acestea afectează</a:t>
            </a:r>
            <a:r>
              <a:rPr lang="ro-RO" sz="2600" dirty="0"/>
              <a:t> </a:t>
            </a:r>
            <a:r>
              <a:rPr lang="vi-VN" sz="2600" dirty="0"/>
              <a:t>comunitatea;</a:t>
            </a:r>
          </a:p>
          <a:p>
            <a:pPr algn="just">
              <a:lnSpc>
                <a:spcPct val="170000"/>
              </a:lnSpc>
            </a:pPr>
            <a:r>
              <a:rPr lang="vi-VN" sz="2600" dirty="0"/>
              <a:t> Să evalueze practicile și politicile actuale;</a:t>
            </a:r>
          </a:p>
          <a:p>
            <a:pPr algn="just">
              <a:lnSpc>
                <a:spcPct val="170000"/>
              </a:lnSpc>
            </a:pPr>
            <a:r>
              <a:rPr lang="vi-VN" sz="2600" dirty="0"/>
              <a:t>Să identifice recomandări practice pentru îmbunătățirea politicii și practicii.</a:t>
            </a:r>
          </a:p>
          <a:p>
            <a:pPr algn="just">
              <a:lnSpc>
                <a:spcPct val="170000"/>
              </a:lnSpc>
            </a:pPr>
            <a:r>
              <a:rPr lang="vi-VN" sz="2600" dirty="0"/>
              <a:t>În plus, alături de Mesele rotunde, proiectul Champions include: Programe dedicate de instruire</a:t>
            </a:r>
            <a:r>
              <a:rPr lang="ro-RO" sz="2600" dirty="0"/>
              <a:t> </a:t>
            </a:r>
            <a:r>
              <a:rPr lang="vi-VN" sz="2600" dirty="0"/>
              <a:t>pentru susținerea practicienilor, instituțiilor publice, autorităților administrației publice locale și</a:t>
            </a:r>
            <a:r>
              <a:rPr lang="ro-RO" sz="2600" dirty="0"/>
              <a:t> </a:t>
            </a:r>
            <a:r>
              <a:rPr lang="vi-VN" sz="2600" dirty="0"/>
              <a:t>partenerilor societății civile;</a:t>
            </a:r>
            <a:r>
              <a:rPr lang="ro-RO" sz="2600" dirty="0"/>
              <a:t> </a:t>
            </a:r>
            <a:r>
              <a:rPr lang="vi-VN" sz="2600" dirty="0"/>
              <a:t>mese rotunde de elaborare și implicare a politicilor cu factorii de</a:t>
            </a:r>
            <a:r>
              <a:rPr lang="ro-RO" sz="2600" dirty="0"/>
              <a:t> </a:t>
            </a:r>
            <a:r>
              <a:rPr lang="vi-VN" sz="2600" dirty="0"/>
              <a:t>decizie și instituțiile locale și naționale; implicarea publicului și evenimente de creștere a</a:t>
            </a:r>
            <a:r>
              <a:rPr lang="ro-RO" sz="2600" dirty="0"/>
              <a:t> </a:t>
            </a:r>
            <a:r>
              <a:rPr lang="vi-VN" sz="2600" dirty="0"/>
              <a:t>rezolvării; crearea „Platformei online </a:t>
            </a:r>
            <a:r>
              <a:rPr lang="ro-RO" sz="2600" dirty="0">
                <a:effectLst>
                  <a:outerShdw blurRad="38100" dist="38100" dir="2700000" algn="tl">
                    <a:srgbClr val="000000">
                      <a:alpha val="43137"/>
                    </a:srgbClr>
                  </a:outerShdw>
                </a:effectLst>
              </a:rPr>
              <a:t>„</a:t>
            </a:r>
            <a:r>
              <a:rPr lang="vi-VN" sz="2600" dirty="0">
                <a:effectLst>
                  <a:outerShdw blurRad="38100" dist="38100" dir="2700000" algn="tl">
                    <a:srgbClr val="000000">
                      <a:alpha val="43137"/>
                    </a:srgbClr>
                  </a:outerShdw>
                </a:effectLst>
              </a:rPr>
              <a:t>CHAMPIONS”, </a:t>
            </a:r>
            <a:r>
              <a:rPr lang="vi-VN" sz="2600" dirty="0"/>
              <a:t>inclusiv funcțiile „Alertă”, „Arena” și</a:t>
            </a:r>
            <a:r>
              <a:rPr lang="ro-RO" sz="2600" dirty="0"/>
              <a:t> </a:t>
            </a:r>
            <a:r>
              <a:rPr lang="vi-VN" sz="2600" dirty="0"/>
              <a:t>„Training Yard” pentru a sprijini practicienii din domeniu</a:t>
            </a:r>
            <a:r>
              <a:rPr lang="ro-RO" sz="2600" dirty="0"/>
              <a:t>.</a:t>
            </a:r>
            <a:endParaRPr lang="en-US" sz="2600" dirty="0"/>
          </a:p>
        </p:txBody>
      </p:sp>
      <p:pic>
        <p:nvPicPr>
          <p:cNvPr id="4" name="Picture 3" descr="Capture.JPG"/>
          <p:cNvPicPr>
            <a:picLocks noChangeAspect="1"/>
          </p:cNvPicPr>
          <p:nvPr/>
        </p:nvPicPr>
        <p:blipFill>
          <a:blip r:embed="rId2"/>
          <a:stretch>
            <a:fillRect/>
          </a:stretch>
        </p:blipFill>
        <p:spPr>
          <a:xfrm>
            <a:off x="182879" y="106194"/>
            <a:ext cx="2084409" cy="1928346"/>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242888" y="2225993"/>
            <a:ext cx="1797049" cy="179704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21987"/>
            <a:ext cx="9905998" cy="593062"/>
          </a:xfrm>
        </p:spPr>
        <p:txBody>
          <a:bodyPr/>
          <a:lstStyle/>
          <a:p>
            <a:pPr algn="ctr"/>
            <a:r>
              <a:rPr lang="ro-RO" dirty="0"/>
              <a:t>VIOLENȚA ATRAGE VIOLENȚĂ</a:t>
            </a:r>
            <a:endParaRPr lang="en-US" dirty="0"/>
          </a:p>
        </p:txBody>
      </p:sp>
      <p:sp>
        <p:nvSpPr>
          <p:cNvPr id="3" name="Content Placeholder 2"/>
          <p:cNvSpPr>
            <a:spLocks noGrp="1"/>
          </p:cNvSpPr>
          <p:nvPr>
            <p:ph idx="1"/>
          </p:nvPr>
        </p:nvSpPr>
        <p:spPr>
          <a:xfrm>
            <a:off x="388620" y="915050"/>
            <a:ext cx="11475720" cy="5680060"/>
          </a:xfrm>
        </p:spPr>
        <p:txBody>
          <a:bodyPr>
            <a:noAutofit/>
          </a:bodyPr>
          <a:lstStyle/>
          <a:p>
            <a:pPr algn="just"/>
            <a:r>
              <a:rPr lang="vi-VN" sz="1200" dirty="0"/>
              <a:t>Reprezentanții acestei echipe au apelat la un sloganul sugestiv </a:t>
            </a:r>
            <a:r>
              <a:rPr lang="vi-VN" sz="1200" i="1" dirty="0"/>
              <a:t>”Violența atrage violența!”, prin care sedorește să se aducă în comunitate o stare de bine, armonie, colaborare, prietenie, rezultate bune laînvățătură în cadrul grupului clasei, exemplu de bună practică pentru alte colective din școală,promovarea imaginii școlii în comunitate, viitori adulți responsabili și empatici și nu în ultimul rând,corectarea unor comportamente prin bun exemplu.</a:t>
            </a:r>
          </a:p>
          <a:p>
            <a:pPr algn="just"/>
            <a:r>
              <a:rPr lang="vi-VN" sz="1200" dirty="0"/>
              <a:t>Scopul principal este a creea comportamente civice pozitive bazate pe toleranță și înțelegere. Ca</a:t>
            </a:r>
            <a:r>
              <a:rPr lang="ro-RO" sz="1200" dirty="0"/>
              <a:t> </a:t>
            </a:r>
            <a:r>
              <a:rPr lang="vi-VN" sz="1200" dirty="0"/>
              <a:t>obiective, această echipă dorește să se ajungă la conștientizarea pericolelor reprezentate decomportamentele violente, identificarea de situații declanșatoare a unor cauze posibile de bullying șiimplicare reciprocă. Tința principală sunt elevii din învățământului primar, părinții, profesorii șicomunitatea din care fac parte.</a:t>
            </a:r>
          </a:p>
          <a:p>
            <a:pPr algn="just"/>
            <a:r>
              <a:rPr lang="vi-VN" sz="1200" dirty="0"/>
              <a:t>Structura proiectului a constat în construirea de trei activități, ce urmează a fi prezentate sumar în</a:t>
            </a:r>
            <a:r>
              <a:rPr lang="ro-RO" sz="1200" dirty="0"/>
              <a:t> </a:t>
            </a:r>
            <a:r>
              <a:rPr lang="vi-VN" sz="1200" dirty="0"/>
              <a:t>continuare:</a:t>
            </a:r>
          </a:p>
          <a:p>
            <a:pPr algn="just"/>
            <a:r>
              <a:rPr lang="en-US" sz="1200" dirty="0"/>
              <a:t>.</a:t>
            </a:r>
            <a:r>
              <a:rPr lang="vi-VN" sz="1200" b="1" dirty="0"/>
              <a:t>Activitatea 1. Această activitate va consta în lansarea proiectului prin anunțarea obiectivelor,</a:t>
            </a:r>
            <a:r>
              <a:rPr lang="ro-RO" sz="1200" b="1" dirty="0"/>
              <a:t> </a:t>
            </a:r>
            <a:r>
              <a:rPr lang="vi-VN" sz="1200" b="1" dirty="0"/>
              <a:t>prezentarea temelor de discuții, colectarea de exemple concrete din propria viață pe perioada</a:t>
            </a:r>
            <a:r>
              <a:rPr lang="ro-RO" sz="1200" b="1" dirty="0"/>
              <a:t> </a:t>
            </a:r>
            <a:r>
              <a:rPr lang="vi-VN" sz="1200" b="1" dirty="0"/>
              <a:t>vacanței și aplicarea unei chestionar pentru identificarea stimei de sine ( Scala Toulous a stimei de</a:t>
            </a:r>
            <a:r>
              <a:rPr lang="ro-RO" sz="1200" b="1" dirty="0"/>
              <a:t> </a:t>
            </a:r>
            <a:r>
              <a:rPr lang="vi-VN" sz="1200" b="1" dirty="0"/>
              <a:t>sine). </a:t>
            </a:r>
          </a:p>
          <a:p>
            <a:pPr algn="just"/>
            <a:r>
              <a:rPr lang="vi-VN" sz="1200" b="1" dirty="0"/>
              <a:t>Activitate</a:t>
            </a:r>
            <a:r>
              <a:rPr lang="ro-RO" sz="1200" b="1" dirty="0">
                <a:latin typeface="Arial" pitchFamily="34" charset="0"/>
                <a:cs typeface="Arial" pitchFamily="34" charset="0"/>
              </a:rPr>
              <a:t>a</a:t>
            </a:r>
            <a:r>
              <a:rPr lang="vi-VN" sz="1200" b="1" dirty="0"/>
              <a:t> 2. Tot în cadrul acestui proiect, a doua activitate va avea ca și slogan ”Violența atrage</a:t>
            </a:r>
            <a:r>
              <a:rPr lang="ro-RO" sz="1200" b="1" dirty="0"/>
              <a:t> </a:t>
            </a:r>
            <a:r>
              <a:rPr lang="vi-VN" sz="1200" b="1" dirty="0"/>
              <a:t>violența!”. Aceasta va consta în prezentarea unor materiale introductive, discutarea acestora,</a:t>
            </a:r>
            <a:r>
              <a:rPr lang="ro-RO" sz="1200" b="1" dirty="0"/>
              <a:t> </a:t>
            </a:r>
            <a:r>
              <a:rPr lang="vi-VN" sz="1200" b="1" dirty="0"/>
              <a:t>identificarea de situații de bullying, găsirea de soluții și realizarea de postere și pliante pentru a</a:t>
            </a:r>
            <a:r>
              <a:rPr lang="ro-RO" sz="1200" b="1" dirty="0"/>
              <a:t> </a:t>
            </a:r>
            <a:r>
              <a:rPr lang="vi-VN" sz="1200" b="1" dirty="0"/>
              <a:t>atrage atenția asupra fenomenului de bullying. </a:t>
            </a:r>
          </a:p>
          <a:p>
            <a:pPr algn="just"/>
            <a:r>
              <a:rPr lang="vi-VN" sz="1200" b="1" dirty="0"/>
              <a:t>Activitate 3. A treia activitate se va baza pe evaluarea proiectului în sine. În cadrul acesteia, se vor</a:t>
            </a:r>
            <a:r>
              <a:rPr lang="ro-RO" sz="1200" b="1" dirty="0"/>
              <a:t> </a:t>
            </a:r>
            <a:r>
              <a:rPr lang="vi-VN" sz="1200" b="1" dirty="0"/>
              <a:t>lua în considerare produsele realizate de elevi precum: </a:t>
            </a:r>
            <a:r>
              <a:rPr lang="vi-VN" sz="1200" b="1" i="1" dirty="0">
                <a:latin typeface="Arial" pitchFamily="34" charset="0"/>
                <a:cs typeface="Arial" pitchFamily="34" charset="0"/>
              </a:rPr>
              <a:t>Jurnalul </a:t>
            </a:r>
            <a:r>
              <a:rPr lang="ro-RO" sz="1200" b="1" i="1" dirty="0">
                <a:latin typeface="Arial" pitchFamily="34" charset="0"/>
                <a:cs typeface="Arial" pitchFamily="34" charset="0"/>
              </a:rPr>
              <a:t>de bullying</a:t>
            </a:r>
            <a:r>
              <a:rPr lang="vi-VN" sz="1200" b="1" i="1" dirty="0">
                <a:latin typeface="Arial" pitchFamily="34" charset="0"/>
                <a:cs typeface="Arial" pitchFamily="34" charset="0"/>
              </a:rPr>
              <a:t> </a:t>
            </a:r>
            <a:r>
              <a:rPr lang="vi-VN" sz="1200" b="1" dirty="0"/>
              <a:t>(experiențe și impresii),</a:t>
            </a:r>
            <a:r>
              <a:rPr lang="ro-RO" sz="1200" b="1" dirty="0"/>
              <a:t> </a:t>
            </a:r>
            <a:r>
              <a:rPr lang="vi-VN" sz="1200" b="1" dirty="0"/>
              <a:t>postere, flyere, fotografii, colaj din activități. De asemenea, se va avea în vedere aplicarea aceluiași</a:t>
            </a:r>
            <a:r>
              <a:rPr lang="ro-RO" sz="1200" b="1" dirty="0"/>
              <a:t> </a:t>
            </a:r>
            <a:r>
              <a:rPr lang="vi-VN" sz="1200" b="1" dirty="0"/>
              <a:t>chestionar pentru identificarea stimei de sine (Scala Toulous a stimei de sine) după derularea</a:t>
            </a:r>
            <a:r>
              <a:rPr lang="ro-RO" sz="1200" b="1" dirty="0"/>
              <a:t> </a:t>
            </a:r>
            <a:r>
              <a:rPr lang="vi-VN" sz="1200" b="1" dirty="0"/>
              <a:t>proiectului și diseminarea pe rețelele de socializare, în media (raport). </a:t>
            </a:r>
          </a:p>
          <a:p>
            <a:pPr algn="just"/>
            <a:r>
              <a:rPr lang="vi-VN" sz="1200" dirty="0"/>
              <a:t>În ceea ce privește planul media, proiectul va fi promovat în mai prin media de către organizatorii</a:t>
            </a:r>
            <a:r>
              <a:rPr lang="ro-RO" sz="1200" dirty="0"/>
              <a:t> </a:t>
            </a:r>
            <a:r>
              <a:rPr lang="vi-VN" sz="1200" dirty="0"/>
              <a:t>acestui grup (profesori) cu ajutorul unor fotografii și rezultate.</a:t>
            </a:r>
          </a:p>
          <a:p>
            <a:pPr algn="just"/>
            <a:r>
              <a:rPr lang="vi-VN" sz="1200" dirty="0"/>
              <a:t>La fel ca orice proiect, vor exista câteva plusuri și minusuri. Pentru a le identifica, s-a condus o</a:t>
            </a:r>
            <a:r>
              <a:rPr lang="ro-RO" sz="1200" dirty="0"/>
              <a:t> </a:t>
            </a:r>
            <a:r>
              <a:rPr lang="vi-VN" sz="1200" dirty="0"/>
              <a:t>analiză SWOT compusă din puncte tari, puncte perfectibile ale proiectului, oportunități și</a:t>
            </a:r>
            <a:r>
              <a:rPr lang="ro-RO" sz="1200" dirty="0"/>
              <a:t> </a:t>
            </a:r>
            <a:r>
              <a:rPr lang="vi-VN" sz="1200" dirty="0"/>
              <a:t>amenințări. De exemplu, echipa a identificat ca puncte tari entuziasmul elevilor și faptul că aceștia</a:t>
            </a:r>
            <a:r>
              <a:rPr lang="ro-RO" sz="1200" dirty="0"/>
              <a:t> </a:t>
            </a:r>
            <a:r>
              <a:rPr lang="vi-VN" sz="1200" dirty="0"/>
              <a:t>sunt buni moralizatori, iar ca și puncte perfectibile ale proiectului</a:t>
            </a:r>
            <a:r>
              <a:rPr lang="ro-RO" sz="1200" dirty="0"/>
              <a:t>, </a:t>
            </a:r>
            <a:r>
              <a:rPr lang="vi-VN" sz="1200" dirty="0"/>
              <a:t>găsirea de resurse interesante,deosebite. Mai departe, deschiderea unor noi orizonturi pentru cadrele didactice a fost văzută ca oportunitate, însă un lucru ce ar putea amenința proiectul ar putea fi lipsa de implicare a unor</a:t>
            </a:r>
            <a:r>
              <a:rPr lang="ro-RO" sz="1200" dirty="0"/>
              <a:t> </a:t>
            </a:r>
            <a:r>
              <a:rPr lang="vi-VN" sz="1200" dirty="0"/>
              <a:t>parteneri invitați. Pentru a face față amenințărilor, se dorește găsirea unor idei noi, atractive și</a:t>
            </a:r>
            <a:r>
              <a:rPr lang="ro-RO" sz="1200" dirty="0"/>
              <a:t> </a:t>
            </a:r>
            <a:r>
              <a:rPr lang="vi-VN" sz="1200" dirty="0"/>
              <a:t>interesante</a:t>
            </a:r>
            <a:r>
              <a:rPr lang="ro-RO" sz="1200" dirty="0"/>
              <a:t>, </a:t>
            </a:r>
            <a:r>
              <a:rPr lang="vi-VN" sz="1200" dirty="0"/>
              <a:t>care să capteze atenția.</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8346"/>
            <a:ext cx="9905998" cy="330172"/>
          </a:xfrm>
        </p:spPr>
        <p:txBody>
          <a:bodyPr>
            <a:normAutofit fontScale="90000"/>
          </a:bodyPr>
          <a:lstStyle/>
          <a:p>
            <a:pPr algn="ctr"/>
            <a:r>
              <a:rPr lang="ro-RO" dirty="0"/>
              <a:t>EROII INTERNETULUI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205403" y="288346"/>
            <a:ext cx="1361757" cy="1736079"/>
          </a:xfrm>
          <a:prstGeom prst="rect">
            <a:avLst/>
          </a:prstGeom>
        </p:spPr>
      </p:pic>
      <p:sp>
        <p:nvSpPr>
          <p:cNvPr id="5" name="Rectangle 4"/>
          <p:cNvSpPr/>
          <p:nvPr/>
        </p:nvSpPr>
        <p:spPr>
          <a:xfrm>
            <a:off x="2400301" y="618518"/>
            <a:ext cx="9418320" cy="1754326"/>
          </a:xfrm>
          <a:prstGeom prst="rect">
            <a:avLst/>
          </a:prstGeom>
        </p:spPr>
        <p:txBody>
          <a:bodyPr wrap="square">
            <a:spAutoFit/>
          </a:bodyPr>
          <a:lstStyle/>
          <a:p>
            <a:pPr algn="just">
              <a:lnSpc>
                <a:spcPct val="150000"/>
              </a:lnSpc>
            </a:pPr>
            <a:r>
              <a:rPr lang="en-US" b="1" dirty="0" err="1">
                <a:latin typeface="Times New Roman" panose="02020603050405020304" pitchFamily="18" charset="0"/>
                <a:cs typeface="Times New Roman" panose="02020603050405020304" pitchFamily="18" charset="0"/>
              </a:rPr>
              <a:t>Metoda</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cercetare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sondaj</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opinie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online</a:t>
            </a:r>
            <a:r>
              <a:rPr lang="ro-RO" dirty="0" smtClean="0">
                <a:latin typeface="Times New Roman" panose="02020603050405020304" pitchFamily="18" charset="0"/>
                <a:cs typeface="Times New Roman" panose="02020603050405020304" pitchFamily="18" charset="0"/>
              </a:rPr>
              <a:t>, efectuat în 2021</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err="1">
                <a:latin typeface="Times New Roman" panose="02020603050405020304" pitchFamily="18" charset="0"/>
                <a:cs typeface="Times New Roman" panose="02020603050405020304" pitchFamily="18" charset="0"/>
              </a:rPr>
              <a:t>Tehnică</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cercetare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anchetă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chestionar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autocompletat</a:t>
            </a:r>
            <a:r>
              <a:rPr lang="en-US" dirty="0">
                <a:latin typeface="Times New Roman" panose="02020603050405020304" pitchFamily="18" charset="0"/>
                <a:cs typeface="Times New Roman" panose="02020603050405020304" pitchFamily="18" charset="0"/>
              </a:rPr>
              <a:t>. </a:t>
            </a:r>
          </a:p>
          <a:p>
            <a:pPr algn="just">
              <a:lnSpc>
                <a:spcPct val="150000"/>
              </a:lnSpc>
            </a:pPr>
            <a:r>
              <a:rPr lang="en-US" b="1" dirty="0" err="1">
                <a:latin typeface="Times New Roman" panose="02020603050405020304" pitchFamily="18" charset="0"/>
                <a:cs typeface="Times New Roman" panose="02020603050405020304" pitchFamily="18" charset="0"/>
              </a:rPr>
              <a:t>Volumul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eșantionului</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1156 </a:t>
            </a:r>
            <a:r>
              <a:rPr lang="en-US" dirty="0" err="1">
                <a:latin typeface="Times New Roman" panose="02020603050405020304" pitchFamily="18" charset="0"/>
                <a:cs typeface="Times New Roman" panose="02020603050405020304" pitchFamily="18" charset="0"/>
              </a:rPr>
              <a:t>copii</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vârsta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cuprinsă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17 </a:t>
            </a:r>
            <a:r>
              <a:rPr lang="en-US" dirty="0" err="1">
                <a:latin typeface="Times New Roman" panose="02020603050405020304" pitchFamily="18" charset="0"/>
                <a:cs typeface="Times New Roman" panose="02020603050405020304" pitchFamily="18" charset="0"/>
              </a:rPr>
              <a:t>ani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inclusiv</a:t>
            </a:r>
            <a:r>
              <a:rPr lang="en-US" dirty="0">
                <a:latin typeface="Times New Roman" panose="02020603050405020304" pitchFamily="18" charset="0"/>
                <a:cs typeface="Times New Roman" panose="02020603050405020304" pitchFamily="18" charset="0"/>
              </a:rPr>
              <a:t>. </a:t>
            </a:r>
          </a:p>
          <a:p>
            <a:pPr algn="just">
              <a:lnSpc>
                <a:spcPct val="150000"/>
              </a:lnSpc>
            </a:pPr>
            <a:r>
              <a:rPr lang="en-US" b="1" dirty="0" err="1">
                <a:latin typeface="Times New Roman" panose="02020603050405020304" pitchFamily="18" charset="0"/>
                <a:cs typeface="Times New Roman" panose="02020603050405020304" pitchFamily="18" charset="0"/>
              </a:rPr>
              <a:t>Grupuri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țintă</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Internetului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indiferent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dispozitivul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navighează</a:t>
            </a:r>
            <a:r>
              <a:rPr lang="en-US" dirty="0">
                <a:latin typeface="Times New Roman" panose="02020603050405020304" pitchFamily="18" charset="0"/>
                <a:cs typeface="Times New Roman" panose="02020603050405020304" pitchFamily="18" charset="0"/>
              </a:rPr>
              <a:t>. </a:t>
            </a:r>
          </a:p>
        </p:txBody>
      </p:sp>
      <p:sp>
        <p:nvSpPr>
          <p:cNvPr id="6" name="Rectangle 5"/>
          <p:cNvSpPr/>
          <p:nvPr/>
        </p:nvSpPr>
        <p:spPr>
          <a:xfrm>
            <a:off x="480061" y="2507287"/>
            <a:ext cx="11338560" cy="3831818"/>
          </a:xfrm>
          <a:prstGeom prst="rect">
            <a:avLst/>
          </a:prstGeom>
        </p:spPr>
        <p:txBody>
          <a:bodyPr wrap="square">
            <a:spAutoFit/>
          </a:bodyPr>
          <a:lstStyle/>
          <a:p>
            <a:pPr algn="just">
              <a:lnSpc>
                <a:spcPct val="150000"/>
              </a:lnSpc>
              <a:buFont typeface="Arial" pitchFamily="34" charset="0"/>
              <a:buChar char="•"/>
            </a:pP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copiilor</a:t>
            </a:r>
            <a:r>
              <a:rPr lang="en-US" dirty="0">
                <a:latin typeface="Times New Roman" panose="02020603050405020304" pitchFamily="18" charset="0"/>
                <a:cs typeface="Times New Roman" panose="02020603050405020304" pitchFamily="18" charset="0"/>
              </a:rPr>
              <a:t> (61,1%) </a:t>
            </a:r>
            <a:r>
              <a:rPr lang="en-US" dirty="0" err="1">
                <a:latin typeface="Times New Roman" panose="02020603050405020304" pitchFamily="18" charset="0"/>
                <a:cs typeface="Times New Roman" panose="02020603050405020304" pitchFamily="18" charset="0"/>
              </a:rPr>
              <a:t>afirmă</a:t>
            </a:r>
            <a:r>
              <a:rPr lang="en-US" dirty="0">
                <a:latin typeface="Times New Roman" panose="02020603050405020304" pitchFamily="18" charset="0"/>
                <a:cs typeface="Times New Roman" panose="02020603050405020304" pitchFamily="18" charset="0"/>
              </a:rPr>
              <a:t> ca au </a:t>
            </a:r>
            <a:r>
              <a:rPr lang="en-US" dirty="0" err="1">
                <a:latin typeface="Times New Roman" panose="02020603050405020304" pitchFamily="18" charset="0"/>
                <a:cs typeface="Times New Roman" panose="02020603050405020304" pitchFamily="18" charset="0"/>
              </a:rPr>
              <a:t>început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Internetul</a:t>
            </a:r>
            <a:r>
              <a:rPr lang="en-US" dirty="0">
                <a:latin typeface="Times New Roman" panose="02020603050405020304" pitchFamily="18" charset="0"/>
                <a:cs typeface="Times New Roman" panose="02020603050405020304" pitchFamily="18" charset="0"/>
              </a:rPr>
              <a:t> la o </a:t>
            </a:r>
            <a:r>
              <a:rPr lang="en-US" dirty="0" err="1">
                <a:latin typeface="Times New Roman" panose="02020603050405020304" pitchFamily="18" charset="0"/>
                <a:cs typeface="Times New Roman" panose="02020603050405020304" pitchFamily="18" charset="0"/>
              </a:rPr>
              <a:t>vârstă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cuprinsă</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între</a:t>
            </a:r>
            <a:r>
              <a:rPr lang="en-US" b="1" dirty="0">
                <a:latin typeface="Times New Roman" panose="02020603050405020304" pitchFamily="18" charset="0"/>
                <a:cs typeface="Times New Roman" panose="02020603050405020304" pitchFamily="18" charset="0"/>
              </a:rPr>
              <a:t> 6-10 </a:t>
            </a:r>
            <a:r>
              <a:rPr lang="en-US" b="1" dirty="0" err="1">
                <a:latin typeface="Times New Roman" panose="02020603050405020304" pitchFamily="18" charset="0"/>
                <a:cs typeface="Times New Roman" panose="02020603050405020304" pitchFamily="18" charset="0"/>
              </a:rPr>
              <a:t>ani</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aproximativ</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10% </a:t>
            </a:r>
            <a:r>
              <a:rPr lang="en-US" b="1" dirty="0" err="1">
                <a:latin typeface="Times New Roman" panose="02020603050405020304" pitchFamily="18" charset="0"/>
                <a:cs typeface="Times New Roman" panose="02020603050405020304" pitchFamily="18" charset="0"/>
              </a:rPr>
              <a:t>declară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aveau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vârsta</a:t>
            </a:r>
            <a:r>
              <a:rPr lang="en-US" b="1" dirty="0">
                <a:latin typeface="Times New Roman" panose="02020603050405020304" pitchFamily="18" charset="0"/>
                <a:cs typeface="Times New Roman" panose="02020603050405020304" pitchFamily="18" charset="0"/>
              </a:rPr>
              <a:t> de 5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puțini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ani</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când</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început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folosească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Internetul</a:t>
            </a:r>
            <a:r>
              <a:rPr lang="en-US" dirty="0">
                <a:latin typeface="Times New Roman" panose="02020603050405020304" pitchFamily="18" charset="0"/>
                <a:cs typeface="Times New Roman" panose="02020603050405020304" pitchFamily="18" charset="0"/>
              </a:rPr>
              <a:t> (media </a:t>
            </a:r>
            <a:r>
              <a:rPr lang="en-US" dirty="0" err="1">
                <a:latin typeface="Times New Roman" panose="02020603050405020304" pitchFamily="18" charset="0"/>
                <a:cs typeface="Times New Roman" panose="02020603050405020304" pitchFamily="18" charset="0"/>
              </a:rPr>
              <a:t>varstei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de 9 </a:t>
            </a:r>
            <a:r>
              <a:rPr lang="en-US" dirty="0" err="1">
                <a:latin typeface="Times New Roman" panose="02020603050405020304" pitchFamily="18" charset="0"/>
                <a:cs typeface="Times New Roman" panose="02020603050405020304" pitchFamily="18" charset="0"/>
              </a:rPr>
              <a:t>ani</a:t>
            </a:r>
            <a:r>
              <a:rPr lang="en-US" dirty="0">
                <a:latin typeface="Times New Roman" panose="02020603050405020304" pitchFamily="18" charset="0"/>
                <a:cs typeface="Times New Roman" panose="02020603050405020304" pitchFamily="18" charset="0"/>
              </a:rPr>
              <a:t>)</a:t>
            </a:r>
          </a:p>
          <a:p>
            <a:pPr algn="just">
              <a:lnSpc>
                <a:spcPct val="150000"/>
              </a:lnSpc>
              <a:buFont typeface="Arial" pitchFamily="34" charset="0"/>
              <a:buChar char="•"/>
            </a:pPr>
            <a:r>
              <a:rPr lang="ro-RO"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99,3% dintre copii declară că au un profil pe o rețea de socializare - c</a:t>
            </a:r>
            <a:r>
              <a:rPr lang="en-US" dirty="0">
                <a:latin typeface="Times New Roman" panose="02020603050405020304" pitchFamily="18" charset="0"/>
                <a:cs typeface="Times New Roman" panose="02020603050405020304" pitchFamily="18" charset="0"/>
              </a:rPr>
              <a:t>ea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populara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reța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socializare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rândul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Facebook</a:t>
            </a:r>
            <a:r>
              <a:rPr lang="en-US" dirty="0">
                <a:latin typeface="Times New Roman" panose="02020603050405020304" pitchFamily="18" charset="0"/>
                <a:cs typeface="Times New Roman" panose="02020603050405020304" pitchFamily="18" charset="0"/>
              </a:rPr>
              <a:t> (95,9%)</a:t>
            </a:r>
          </a:p>
          <a:p>
            <a:pPr algn="just">
              <a:lnSpc>
                <a:spcPct val="150000"/>
              </a:lnSpc>
              <a:buFont typeface="Arial" pitchFamily="34" charset="0"/>
              <a:buChar char="•"/>
            </a:pPr>
            <a:r>
              <a:rPr lang="ro-RO"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27%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respondenți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afirmă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într</a:t>
            </a:r>
            <a:r>
              <a:rPr lang="en-US" b="1" dirty="0">
                <a:latin typeface="Times New Roman" panose="02020603050405020304" pitchFamily="18" charset="0"/>
                <a:cs typeface="Times New Roman" panose="02020603050405020304" pitchFamily="18" charset="0"/>
              </a:rPr>
              <a:t>-o </a:t>
            </a:r>
            <a:r>
              <a:rPr lang="en-US" b="1" dirty="0" err="1">
                <a:latin typeface="Times New Roman" panose="02020603050405020304" pitchFamily="18" charset="0"/>
                <a:cs typeface="Times New Roman" panose="02020603050405020304" pitchFamily="18" charset="0"/>
              </a:rPr>
              <a:t>zi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obișnuită</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școală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petrec</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peste</a:t>
            </a:r>
            <a:r>
              <a:rPr lang="en-US" b="1" dirty="0">
                <a:latin typeface="Times New Roman" panose="02020603050405020304" pitchFamily="18" charset="0"/>
                <a:cs typeface="Times New Roman" panose="02020603050405020304" pitchFamily="18" charset="0"/>
              </a:rPr>
              <a:t> 6 ore </a:t>
            </a:r>
            <a:r>
              <a:rPr lang="en-US" dirty="0">
                <a:latin typeface="Times New Roman" panose="02020603050405020304" pitchFamily="18" charset="0"/>
                <a:cs typeface="Times New Roman" panose="02020603050405020304" pitchFamily="18" charset="0"/>
              </a:rPr>
              <a:t>online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verifică</a:t>
            </a:r>
            <a:r>
              <a:rPr lang="en-US" b="1" dirty="0">
                <a:latin typeface="Times New Roman" panose="02020603050405020304" pitchFamily="18" charset="0"/>
                <a:cs typeface="Times New Roman" panose="02020603050405020304" pitchFamily="18" charset="0"/>
              </a:rPr>
              <a:t> constant </a:t>
            </a:r>
            <a:r>
              <a:rPr lang="en-US" b="1" dirty="0" err="1">
                <a:latin typeface="Times New Roman" panose="02020603050405020304" pitchFamily="18" charset="0"/>
                <a:cs typeface="Times New Roman" panose="02020603050405020304" pitchFamily="18" charset="0"/>
              </a:rPr>
              <a:t>dispozitivul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navighează</a:t>
            </a:r>
            <a:r>
              <a:rPr lang="en-US" dirty="0">
                <a:latin typeface="Times New Roman" panose="02020603050405020304" pitchFamily="18" charset="0"/>
                <a:cs typeface="Times New Roman" panose="02020603050405020304" pitchFamily="18" charset="0"/>
              </a:rPr>
              <a:t>. </a:t>
            </a:r>
          </a:p>
          <a:p>
            <a:pPr algn="just">
              <a:lnSpc>
                <a:spcPct val="150000"/>
              </a:lnSpc>
              <a:buFont typeface="Arial" pitchFamily="34" charset="0"/>
              <a:buChar char="•"/>
            </a:pP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cazul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zile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libere</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vorbim</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sfârșitul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săptămână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vacanță</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48,3% </a:t>
            </a:r>
            <a:r>
              <a:rPr lang="en-US" b="1" dirty="0" err="1">
                <a:latin typeface="Times New Roman" panose="02020603050405020304" pitchFamily="18" charset="0"/>
                <a:cs typeface="Times New Roman" panose="02020603050405020304" pitchFamily="18" charset="0"/>
              </a:rPr>
              <a:t>dintre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copii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petrec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peste</a:t>
            </a:r>
            <a:r>
              <a:rPr lang="en-US" b="1" dirty="0">
                <a:latin typeface="Times New Roman" panose="02020603050405020304" pitchFamily="18" charset="0"/>
                <a:cs typeface="Times New Roman" panose="02020603050405020304" pitchFamily="18" charset="0"/>
              </a:rPr>
              <a:t> 6 ore </a:t>
            </a:r>
            <a:r>
              <a:rPr lang="en-US" b="1" dirty="0" err="1">
                <a:latin typeface="Times New Roman" panose="02020603050405020304" pitchFamily="18" charset="0"/>
                <a:cs typeface="Times New Roman" panose="02020603050405020304" pitchFamily="18" charset="0"/>
              </a:rPr>
              <a:t>pe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zi</a:t>
            </a:r>
            <a:r>
              <a:rPr lang="en-US" b="1" dirty="0">
                <a:latin typeface="Times New Roman" panose="02020603050405020304" pitchFamily="18" charset="0"/>
                <a:cs typeface="Times New Roman" panose="02020603050405020304" pitchFamily="18" charset="0"/>
              </a:rPr>
              <a:t> online.</a:t>
            </a:r>
            <a:r>
              <a:rPr lang="en-US" dirty="0">
                <a:latin typeface="Times New Roman" panose="02020603050405020304" pitchFamily="18" charset="0"/>
                <a:cs typeface="Times New Roman" panose="02020603050405020304" pitchFamily="18" charset="0"/>
              </a:rPr>
              <a:t> </a:t>
            </a:r>
          </a:p>
        </p:txBody>
      </p:sp>
      <p:pic>
        <p:nvPicPr>
          <p:cNvPr id="2050" name="Picture 2" descr="https://adfaber.org/wp-content/uploads/2022/08/internauts-eroii-internetului-adfaber-1-638x1024.jpg"/>
          <p:cNvPicPr>
            <a:picLocks noChangeAspect="1" noChangeArrowheads="1"/>
          </p:cNvPicPr>
          <p:nvPr/>
        </p:nvPicPr>
        <p:blipFill>
          <a:blip r:embed="rId3"/>
          <a:srcRect t="16636"/>
          <a:stretch>
            <a:fillRect/>
          </a:stretch>
        </p:blipFill>
        <p:spPr bwMode="auto">
          <a:xfrm>
            <a:off x="617221" y="350916"/>
            <a:ext cx="1611629" cy="21563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702"/>
            <a:ext cx="9905998" cy="581632"/>
          </a:xfrm>
        </p:spPr>
        <p:txBody>
          <a:bodyPr>
            <a:normAutofit fontScale="90000"/>
          </a:bodyPr>
          <a:lstStyle/>
          <a:p>
            <a:pPr algn="ctr"/>
            <a:r>
              <a:rPr lang="ro-RO" dirty="0"/>
              <a:t>EROII INTERNETULUI</a:t>
            </a:r>
            <a:endParaRPr lang="en-US" dirty="0"/>
          </a:p>
        </p:txBody>
      </p:sp>
      <p:sp>
        <p:nvSpPr>
          <p:cNvPr id="3" name="Content Placeholder 2"/>
          <p:cNvSpPr>
            <a:spLocks noGrp="1"/>
          </p:cNvSpPr>
          <p:nvPr>
            <p:ph idx="1"/>
          </p:nvPr>
        </p:nvSpPr>
        <p:spPr>
          <a:xfrm>
            <a:off x="788670" y="909334"/>
            <a:ext cx="11052810" cy="5582906"/>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42%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afirmă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știu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situații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un </a:t>
            </a:r>
            <a:r>
              <a:rPr lang="en-US" dirty="0" err="1">
                <a:latin typeface="Times New Roman" panose="02020603050405020304" pitchFamily="18" charset="0"/>
                <a:cs typeface="Times New Roman" panose="02020603050405020304" pitchFamily="18" charset="0"/>
              </a:rPr>
              <a:t>prieten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apropiat</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deranjat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supărat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Internet.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întâlnim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semnificativ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fete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elevi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liceu</a:t>
            </a:r>
            <a:r>
              <a:rPr lang="en-US" dirty="0">
                <a:latin typeface="Times New Roman" panose="02020603050405020304" pitchFamily="18" charset="0"/>
                <a:cs typeface="Times New Roman" panose="02020603050405020304" pitchFamily="18" charset="0"/>
              </a:rPr>
              <a:t>. </a:t>
            </a:r>
          </a:p>
          <a:p>
            <a:pPr algn="just"/>
            <a:r>
              <a:rPr lang="en-US" b="1" dirty="0">
                <a:latin typeface="Times New Roman" panose="02020603050405020304" pitchFamily="18" charset="0"/>
                <a:cs typeface="Times New Roman" panose="02020603050405020304" pitchFamily="18" charset="0"/>
              </a:rPr>
              <a:t>47,6%</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afirmă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verifică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deloc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valoarea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adevăr</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informațiilor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citite</a:t>
            </a:r>
            <a:r>
              <a:rPr lang="en-US" dirty="0">
                <a:latin typeface="Times New Roman" panose="02020603050405020304" pitchFamily="18" charset="0"/>
                <a:cs typeface="Times New Roman" panose="02020603050405020304" pitchFamily="18" charset="0"/>
              </a:rPr>
              <a:t> online. </a:t>
            </a:r>
            <a:endParaRPr lang="en-US" b="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61%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respondenți</a:t>
            </a:r>
            <a:r>
              <a:rPr lang="en-US" dirty="0">
                <a:latin typeface="Times New Roman" panose="02020603050405020304" pitchFamily="18" charset="0"/>
                <a:cs typeface="Times New Roman" panose="02020603050405020304" pitchFamily="18" charset="0"/>
              </a:rPr>
              <a:t> spun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s-au </a:t>
            </a:r>
            <a:r>
              <a:rPr lang="en-US" dirty="0" err="1">
                <a:latin typeface="Times New Roman" panose="02020603050405020304" pitchFamily="18" charset="0"/>
                <a:cs typeface="Times New Roman" panose="02020603050405020304" pitchFamily="18" charset="0"/>
              </a:rPr>
              <a:t>simțit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inconfortabil</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ceva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văzut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a:t>
            </a:r>
            <a:r>
              <a:rPr lang="en-US" dirty="0">
                <a:latin typeface="Times New Roman" panose="02020603050405020304" pitchFamily="18" charset="0"/>
                <a:cs typeface="Times New Roman" panose="02020603050405020304" pitchFamily="18" charset="0"/>
              </a:rPr>
              <a:t> Internet</a:t>
            </a:r>
          </a:p>
          <a:p>
            <a:pPr algn="just"/>
            <a:r>
              <a:rPr lang="en-US" b="1" dirty="0">
                <a:latin typeface="Times New Roman" panose="02020603050405020304" pitchFamily="18" charset="0"/>
                <a:cs typeface="Times New Roman" panose="02020603050405020304" pitchFamily="18" charset="0"/>
              </a:rPr>
              <a:t>22%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a:t>
            </a:r>
            <a:r>
              <a:rPr lang="en-US" dirty="0">
                <a:latin typeface="Times New Roman" panose="02020603050405020304" pitchFamily="18" charset="0"/>
                <a:cs typeface="Times New Roman" panose="02020603050405020304" pitchFamily="18" charset="0"/>
              </a:rPr>
              <a:t> spun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văzut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primit</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mesaje</a:t>
            </a:r>
            <a:r>
              <a:rPr lang="en-US" b="1" dirty="0">
                <a:latin typeface="Times New Roman" panose="02020603050405020304" pitchFamily="18" charset="0"/>
                <a:cs typeface="Times New Roman" panose="02020603050405020304" pitchFamily="18" charset="0"/>
              </a:rPr>
              <a:t> cu </a:t>
            </a:r>
            <a:r>
              <a:rPr lang="en-US" b="1" dirty="0" err="1">
                <a:latin typeface="Times New Roman" panose="02020603050405020304" pitchFamily="18" charset="0"/>
                <a:cs typeface="Times New Roman" panose="02020603050405020304" pitchFamily="18" charset="0"/>
              </a:rPr>
              <a:t>caracter</a:t>
            </a:r>
            <a:r>
              <a:rPr lang="en-US" b="1" dirty="0">
                <a:latin typeface="Times New Roman" panose="02020603050405020304" pitchFamily="18" charset="0"/>
                <a:cs typeface="Times New Roman" panose="02020603050405020304" pitchFamily="18" charset="0"/>
              </a:rPr>
              <a:t> sexual </a:t>
            </a:r>
            <a:r>
              <a:rPr lang="en-US" b="1" dirty="0" err="1">
                <a:latin typeface="Times New Roman" panose="02020603050405020304" pitchFamily="18" charset="0"/>
                <a:cs typeface="Times New Roman" panose="02020603050405020304" pitchFamily="18" charset="0"/>
              </a:rPr>
              <a:t>zilnic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cel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puțin</a:t>
            </a:r>
            <a:r>
              <a:rPr lang="en-US" b="1" dirty="0">
                <a:latin typeface="Times New Roman" panose="02020603050405020304" pitchFamily="18" charset="0"/>
                <a:cs typeface="Times New Roman" panose="02020603050405020304" pitchFamily="18" charset="0"/>
              </a:rPr>
              <a:t> o </a:t>
            </a:r>
            <a:r>
              <a:rPr lang="en-US" b="1" dirty="0" err="1">
                <a:latin typeface="Times New Roman" panose="02020603050405020304" pitchFamily="18" charset="0"/>
                <a:cs typeface="Times New Roman" panose="02020603050405020304" pitchFamily="18" charset="0"/>
              </a:rPr>
              <a:t>dată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săptămână</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n-US" dirty="0" err="1">
                <a:latin typeface="Times New Roman" panose="02020603050405020304" pitchFamily="18" charset="0"/>
                <a:cs typeface="Times New Roman" panose="02020603050405020304" pitchFamily="18" charset="0"/>
              </a:rPr>
              <a:t>Ap</a:t>
            </a:r>
            <a:r>
              <a:rPr lang="ro-RO" dirty="0">
                <a:latin typeface="Times New Roman" panose="02020603050405020304" pitchFamily="18" charset="0"/>
                <a:cs typeface="Times New Roman" panose="02020603050405020304" pitchFamily="18" charset="0"/>
              </a:rPr>
              <a:t>r</a:t>
            </a:r>
            <a:r>
              <a:rPr lang="en-US" dirty="0" err="1">
                <a:latin typeface="Times New Roman" panose="02020603050405020304" pitchFamily="18" charset="0"/>
                <a:cs typeface="Times New Roman" panose="02020603050405020304" pitchFamily="18" charset="0"/>
              </a:rPr>
              <a:t>oape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jumătate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copiii</a:t>
            </a:r>
            <a:r>
              <a:rPr lang="en-US" dirty="0">
                <a:latin typeface="Times New Roman" panose="02020603050405020304" pitchFamily="18" charset="0"/>
                <a:cs typeface="Times New Roman" panose="02020603050405020304" pitchFamily="18" charset="0"/>
              </a:rPr>
              <a:t> care au </a:t>
            </a:r>
            <a:r>
              <a:rPr lang="en-US" dirty="0" err="1">
                <a:latin typeface="Times New Roman" panose="02020603050405020304" pitchFamily="18" charset="0"/>
                <a:cs typeface="Times New Roman" panose="02020603050405020304" pitchFamily="18" charset="0"/>
              </a:rPr>
              <a:t>avut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acces</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mesaje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conținut</a:t>
            </a:r>
            <a:r>
              <a:rPr lang="en-US" dirty="0">
                <a:latin typeface="Times New Roman" panose="02020603050405020304" pitchFamily="18" charset="0"/>
                <a:cs typeface="Times New Roman" panose="02020603050405020304" pitchFamily="18" charset="0"/>
              </a:rPr>
              <a:t> sexual spun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le-a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trimis</a:t>
            </a:r>
            <a:r>
              <a:rPr lang="en-US" dirty="0">
                <a:latin typeface="Times New Roman" panose="02020603050405020304" pitchFamily="18" charset="0"/>
                <a:cs typeface="Times New Roman" panose="02020603050405020304" pitchFamily="18" charset="0"/>
              </a:rPr>
              <a:t> personal un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mesaj</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a:t>
            </a:r>
            <a:r>
              <a:rPr lang="en-US" dirty="0">
                <a:latin typeface="Times New Roman" panose="02020603050405020304" pitchFamily="18" charset="0"/>
                <a:cs typeface="Times New Roman" panose="02020603050405020304" pitchFamily="18" charset="0"/>
              </a:rPr>
              <a:t> s-a </a:t>
            </a:r>
            <a:r>
              <a:rPr lang="en-US" dirty="0" err="1">
                <a:latin typeface="Times New Roman" panose="02020603050405020304" pitchFamily="18" charset="0"/>
                <a:cs typeface="Times New Roman" panose="02020603050405020304" pitchFamily="18" charset="0"/>
              </a:rPr>
              <a:t>cerut</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fotografie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înregistrare</a:t>
            </a:r>
            <a:r>
              <a:rPr lang="en-US" dirty="0">
                <a:latin typeface="Times New Roman" panose="02020603050405020304" pitchFamily="18" charset="0"/>
                <a:cs typeface="Times New Roman" panose="02020603050405020304" pitchFamily="18" charset="0"/>
              </a:rPr>
              <a:t> video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părțile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intime</a:t>
            </a:r>
            <a:r>
              <a:rPr lang="en-US" dirty="0">
                <a:latin typeface="Times New Roman" panose="02020603050405020304" pitchFamily="18" charset="0"/>
                <a:cs typeface="Times New Roman" panose="02020603050405020304" pitchFamily="18" charset="0"/>
              </a:rPr>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8346"/>
            <a:ext cx="9905998" cy="330172"/>
          </a:xfrm>
        </p:spPr>
        <p:txBody>
          <a:bodyPr>
            <a:normAutofit fontScale="90000"/>
          </a:bodyPr>
          <a:lstStyle/>
          <a:p>
            <a:pPr algn="ctr"/>
            <a:r>
              <a:rPr lang="ro-RO" dirty="0"/>
              <a:t>EROII INTERNETULUI</a:t>
            </a:r>
            <a:endParaRPr lang="en-US" dirty="0"/>
          </a:p>
        </p:txBody>
      </p:sp>
      <p:sp>
        <p:nvSpPr>
          <p:cNvPr id="7" name="Rectangle 6"/>
          <p:cNvSpPr/>
          <p:nvPr/>
        </p:nvSpPr>
        <p:spPr>
          <a:xfrm>
            <a:off x="4228373" y="771209"/>
            <a:ext cx="3735253" cy="646331"/>
          </a:xfrm>
          <a:prstGeom prst="rect">
            <a:avLst/>
          </a:prstGeom>
        </p:spPr>
        <p:txBody>
          <a:bodyPr wrap="square">
            <a:spAutoFit/>
          </a:bodyPr>
          <a:lstStyle/>
          <a:p>
            <a:r>
              <a:rPr lang="en-US" dirty="0">
                <a:hlinkClick r:id="rId2"/>
              </a:rPr>
              <a:t>https://adfaber.org/eroii-internetului/</a:t>
            </a:r>
            <a:endParaRPr lang="ro-RO" dirty="0"/>
          </a:p>
          <a:p>
            <a:endParaRPr lang="en-US" dirty="0"/>
          </a:p>
        </p:txBody>
      </p:sp>
      <p:pic>
        <p:nvPicPr>
          <p:cNvPr id="2050" name="Picture 2" descr="https://adfaber.org/wp-content/uploads/2022/08/internauts-eroii-internetului-adfaber-1-638x1024.jpg"/>
          <p:cNvPicPr>
            <a:picLocks noChangeAspect="1" noChangeArrowheads="1"/>
          </p:cNvPicPr>
          <p:nvPr/>
        </p:nvPicPr>
        <p:blipFill>
          <a:blip r:embed="rId3"/>
          <a:srcRect t="16636"/>
          <a:stretch>
            <a:fillRect/>
          </a:stretch>
        </p:blipFill>
        <p:spPr bwMode="auto">
          <a:xfrm>
            <a:off x="617221" y="1280160"/>
            <a:ext cx="1611629" cy="2293751"/>
          </a:xfrm>
          <a:prstGeom prst="rect">
            <a:avLst/>
          </a:prstGeom>
          <a:noFill/>
        </p:spPr>
      </p:pic>
      <p:sp>
        <p:nvSpPr>
          <p:cNvPr id="8" name="Content Placeholder 7"/>
          <p:cNvSpPr>
            <a:spLocks noGrp="1"/>
          </p:cNvSpPr>
          <p:nvPr>
            <p:ph idx="1"/>
          </p:nvPr>
        </p:nvSpPr>
        <p:spPr>
          <a:xfrm>
            <a:off x="2228850" y="1143000"/>
            <a:ext cx="9905999" cy="2594610"/>
          </a:xfrm>
        </p:spPr>
        <p:txBody>
          <a:bodyPr>
            <a:normAutofit fontScale="92500" lnSpcReduction="20000"/>
          </a:bodyPr>
          <a:lstStyle/>
          <a:p>
            <a:pPr algn="just" fontAlgn="base"/>
            <a:r>
              <a:rPr lang="vi-VN" b="1" dirty="0"/>
              <a:t>Eroii Internetului abordează tot ceea ce familiile și profesorii trebuie să știe despre siguranța online.</a:t>
            </a:r>
          </a:p>
          <a:p>
            <a:pPr algn="just" fontAlgn="base"/>
            <a:r>
              <a:rPr lang="vi-VN" dirty="0"/>
              <a:t>Prin programa și resursele gratuite Eroii Internetului, profesorii și părinții primesc uneltele necesare pentru a aborda cu elevii acele subiecte despre care nu vorbește nimeni. Pericolele din mediul online, cyberbullying-ul, furtul de identitate, grooming-ul ies din tabu, iar copiii află ce înseamnă să fie cetățeni digitali responsabili.</a:t>
            </a:r>
            <a:r>
              <a:rPr lang="vi-VN" b="1" dirty="0"/>
              <a:t> </a:t>
            </a:r>
            <a:endParaRPr lang="vi-VN" dirty="0"/>
          </a:p>
          <a:p>
            <a:endParaRPr lang="en-US" dirty="0"/>
          </a:p>
        </p:txBody>
      </p:sp>
      <p:sp>
        <p:nvSpPr>
          <p:cNvPr id="9" name="Rectangle 8"/>
          <p:cNvSpPr/>
          <p:nvPr/>
        </p:nvSpPr>
        <p:spPr>
          <a:xfrm>
            <a:off x="1141413" y="3920490"/>
            <a:ext cx="4322127" cy="275460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fontAlgn="base"/>
            <a:r>
              <a:rPr lang="vi-VN" sz="2000" dirty="0">
                <a:ln w="18415" cmpd="sng">
                  <a:solidFill>
                    <a:srgbClr val="FFFFFF"/>
                  </a:solidFill>
                  <a:prstDash val="solid"/>
                </a:ln>
                <a:solidFill>
                  <a:srgbClr val="FFFFFF"/>
                </a:solidFill>
                <a:effectLst>
                  <a:outerShdw blurRad="63500" dir="3600000" algn="tl" rotWithShape="0">
                    <a:srgbClr val="000000">
                      <a:alpha val="70000"/>
                    </a:srgbClr>
                  </a:outerShdw>
                </a:effectLst>
              </a:rPr>
              <a:t>Resurse pentru siguranța online</a:t>
            </a:r>
            <a:endParaRPr lang="ro-RO"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base"/>
            <a:endParaRPr lang="vi-VN" dirty="0"/>
          </a:p>
          <a:p>
            <a:pPr>
              <a:lnSpc>
                <a:spcPct val="150000"/>
              </a:lnSpc>
              <a:buFont typeface="Arial" pitchFamily="34" charset="0"/>
              <a:buChar char="•"/>
            </a:pPr>
            <a:r>
              <a:rPr lang="ro-RO" b="1" dirty="0">
                <a:hlinkClick r:id="rId4"/>
              </a:rPr>
              <a:t> </a:t>
            </a:r>
            <a:r>
              <a:rPr lang="vi-VN" b="1" dirty="0">
                <a:hlinkClick r:id="rId4"/>
              </a:rPr>
              <a:t>Platforma Eroii Internetului</a:t>
            </a:r>
            <a:endParaRPr lang="vi-VN" dirty="0"/>
          </a:p>
          <a:p>
            <a:pPr>
              <a:lnSpc>
                <a:spcPct val="150000"/>
              </a:lnSpc>
              <a:buFont typeface="Arial" pitchFamily="34" charset="0"/>
              <a:buChar char="•"/>
            </a:pPr>
            <a:r>
              <a:rPr lang="ro-RO" b="1" dirty="0">
                <a:hlinkClick r:id="rId5"/>
              </a:rPr>
              <a:t> </a:t>
            </a:r>
            <a:r>
              <a:rPr lang="vi-VN" b="1" dirty="0">
                <a:hlinkClick r:id="rId5"/>
              </a:rPr>
              <a:t>Pagina dedicată părinților</a:t>
            </a:r>
            <a:endParaRPr lang="vi-VN" dirty="0"/>
          </a:p>
          <a:p>
            <a:pPr>
              <a:lnSpc>
                <a:spcPct val="150000"/>
              </a:lnSpc>
              <a:buFont typeface="Arial" pitchFamily="34" charset="0"/>
              <a:buChar char="•"/>
            </a:pPr>
            <a:r>
              <a:rPr lang="ro-RO" b="1" dirty="0">
                <a:hlinkClick r:id="rId6"/>
              </a:rPr>
              <a:t> </a:t>
            </a:r>
            <a:r>
              <a:rPr lang="vi-VN" b="1" dirty="0">
                <a:hlinkClick r:id="rId6"/>
              </a:rPr>
              <a:t>Pagina dedicată profesorilor</a:t>
            </a:r>
            <a:endParaRPr lang="vi-VN" dirty="0"/>
          </a:p>
          <a:p>
            <a:pPr>
              <a:lnSpc>
                <a:spcPct val="150000"/>
              </a:lnSpc>
              <a:buFont typeface="Arial" pitchFamily="34" charset="0"/>
              <a:buChar char="•"/>
            </a:pPr>
            <a:r>
              <a:rPr lang="ro-RO" b="1" dirty="0">
                <a:hlinkClick r:id="rId7"/>
              </a:rPr>
              <a:t> </a:t>
            </a:r>
            <a:r>
              <a:rPr lang="vi-VN" b="1" dirty="0">
                <a:hlinkClick r:id="rId7"/>
              </a:rPr>
              <a:t>Jocul Interland</a:t>
            </a:r>
            <a:endParaRPr lang="vi-VN" dirty="0"/>
          </a:p>
          <a:p>
            <a:pPr>
              <a:lnSpc>
                <a:spcPct val="150000"/>
              </a:lnSpc>
              <a:buFont typeface="Arial" pitchFamily="34" charset="0"/>
              <a:buChar char="•"/>
            </a:pPr>
            <a:r>
              <a:rPr lang="ro-RO" b="1" dirty="0">
                <a:hlinkClick r:id="rId8"/>
              </a:rPr>
              <a:t> </a:t>
            </a:r>
            <a:r>
              <a:rPr lang="vi-VN" b="1" dirty="0">
                <a:hlinkClick r:id="rId8"/>
              </a:rPr>
              <a:t>Despre Competiția Eroii Internetului</a:t>
            </a:r>
            <a:endParaRPr lang="vi-VN" dirty="0"/>
          </a:p>
        </p:txBody>
      </p:sp>
      <p:sp>
        <p:nvSpPr>
          <p:cNvPr id="10" name="Rectangle 9"/>
          <p:cNvSpPr/>
          <p:nvPr/>
        </p:nvSpPr>
        <p:spPr>
          <a:xfrm>
            <a:off x="6812281" y="3365234"/>
            <a:ext cx="5074919" cy="4616648"/>
          </a:xfrm>
          <a:prstGeom prst="rect">
            <a:avLst/>
          </a:prstGeom>
        </p:spPr>
        <p:txBody>
          <a:bodyPr wrap="square">
            <a:spAutoFit/>
          </a:bodyPr>
          <a:lstStyle/>
          <a:p>
            <a:pPr algn="ctr" fontAlgn="base"/>
            <a:r>
              <a:rPr lang="en-US" sz="2400" b="1" dirty="0" err="1"/>
              <a:t>Temele</a:t>
            </a:r>
            <a:r>
              <a:rPr lang="en-US" sz="2400" b="1" dirty="0"/>
              <a:t> </a:t>
            </a:r>
            <a:r>
              <a:rPr lang="en-US" sz="2400" b="1" dirty="0" err="1"/>
              <a:t>abordate</a:t>
            </a:r>
            <a:endParaRPr lang="ro-RO" sz="2400" b="1" dirty="0"/>
          </a:p>
          <a:p>
            <a:pPr fontAlgn="base"/>
            <a:endParaRPr lang="ro-RO" dirty="0"/>
          </a:p>
          <a:p>
            <a:pPr fontAlgn="base"/>
            <a:r>
              <a:rPr lang="ro-RO" dirty="0"/>
              <a:t>Fii inteligent pe Internet! Distribuie cu prudență!</a:t>
            </a:r>
          </a:p>
          <a:p>
            <a:pPr fontAlgn="base"/>
            <a:endParaRPr lang="ro-RO" dirty="0"/>
          </a:p>
          <a:p>
            <a:pPr fontAlgn="base"/>
            <a:r>
              <a:rPr lang="ro-RO" dirty="0"/>
              <a:t>Fii alert pe Internet! Nu te lăsa păcălit!</a:t>
            </a:r>
          </a:p>
          <a:p>
            <a:pPr fontAlgn="base"/>
            <a:endParaRPr lang="ro-RO" dirty="0"/>
          </a:p>
          <a:p>
            <a:pPr fontAlgn="base"/>
            <a:r>
              <a:rPr lang="ro-RO" dirty="0"/>
              <a:t>Fii puternic pe internet! Securizează-ți secretele!</a:t>
            </a:r>
          </a:p>
          <a:p>
            <a:pPr fontAlgn="base"/>
            <a:endParaRPr lang="ro-RO" dirty="0"/>
          </a:p>
          <a:p>
            <a:pPr fontAlgn="base"/>
            <a:r>
              <a:rPr lang="ro-RO" dirty="0"/>
              <a:t>Fii amabil pe Internet! E cool să fii amabil!</a:t>
            </a:r>
          </a:p>
          <a:p>
            <a:pPr fontAlgn="base"/>
            <a:endParaRPr lang="ro-RO" dirty="0"/>
          </a:p>
          <a:p>
            <a:pPr fontAlgn="base"/>
            <a:r>
              <a:rPr lang="ro-RO" dirty="0"/>
              <a:t>Fii curajos pe Internet! Dacă ai îndoieli, întreabă!</a:t>
            </a:r>
          </a:p>
          <a:p>
            <a:pPr fontAlgn="base"/>
            <a:endParaRPr lang="ro-RO" dirty="0"/>
          </a:p>
          <a:p>
            <a:pPr fontAlgn="base"/>
            <a:endParaRPr lang="ro-RO" dirty="0"/>
          </a:p>
          <a:p>
            <a:pPr fontAlgn="base"/>
            <a:endParaRPr lang="ro-RO" dirty="0"/>
          </a:p>
          <a:p>
            <a:pPr fontAlgn="base"/>
            <a:endParaRPr lang="ro-RO" dirty="0"/>
          </a:p>
          <a:p>
            <a:pPr fontAlgn="base"/>
            <a:endParaRPr lang="en-US" dirty="0"/>
          </a:p>
        </p:txBody>
      </p:sp>
      <p:pic>
        <p:nvPicPr>
          <p:cNvPr id="27652" name="Picture 4" descr="https://adfaber.org/wp-content/uploads/2021/08/dcp.png"/>
          <p:cNvPicPr>
            <a:picLocks noChangeAspect="1" noChangeArrowheads="1"/>
          </p:cNvPicPr>
          <p:nvPr/>
        </p:nvPicPr>
        <p:blipFill>
          <a:blip r:embed="rId9"/>
          <a:srcRect/>
          <a:stretch>
            <a:fillRect/>
          </a:stretch>
        </p:blipFill>
        <p:spPr bwMode="auto">
          <a:xfrm>
            <a:off x="6172199" y="4083537"/>
            <a:ext cx="640081" cy="546924"/>
          </a:xfrm>
          <a:prstGeom prst="rect">
            <a:avLst/>
          </a:prstGeom>
          <a:noFill/>
        </p:spPr>
      </p:pic>
      <p:pic>
        <p:nvPicPr>
          <p:cNvPr id="27654" name="Picture 6" descr="ntlp"/>
          <p:cNvPicPr>
            <a:picLocks noChangeAspect="1" noChangeArrowheads="1"/>
          </p:cNvPicPr>
          <p:nvPr/>
        </p:nvPicPr>
        <p:blipFill>
          <a:blip r:embed="rId10"/>
          <a:srcRect/>
          <a:stretch>
            <a:fillRect/>
          </a:stretch>
        </p:blipFill>
        <p:spPr bwMode="auto">
          <a:xfrm>
            <a:off x="10533944" y="4630461"/>
            <a:ext cx="555672" cy="495980"/>
          </a:xfrm>
          <a:prstGeom prst="rect">
            <a:avLst/>
          </a:prstGeom>
          <a:noFill/>
        </p:spPr>
      </p:pic>
      <p:pic>
        <p:nvPicPr>
          <p:cNvPr id="27656" name="Picture 8" descr="ss"/>
          <p:cNvPicPr>
            <a:picLocks noChangeAspect="1" noChangeArrowheads="1"/>
          </p:cNvPicPr>
          <p:nvPr/>
        </p:nvPicPr>
        <p:blipFill>
          <a:blip r:embed="rId11"/>
          <a:srcRect/>
          <a:stretch>
            <a:fillRect/>
          </a:stretch>
        </p:blipFill>
        <p:spPr bwMode="auto">
          <a:xfrm>
            <a:off x="6172198" y="5201784"/>
            <a:ext cx="640082" cy="471774"/>
          </a:xfrm>
          <a:prstGeom prst="rect">
            <a:avLst/>
          </a:prstGeom>
          <a:noFill/>
        </p:spPr>
      </p:pic>
      <p:pic>
        <p:nvPicPr>
          <p:cNvPr id="27658" name="Picture 10" descr="https://adfaber.org/wp-content/uploads/2021/08/ecsfa.png"/>
          <p:cNvPicPr>
            <a:picLocks noChangeAspect="1" noChangeArrowheads="1"/>
          </p:cNvPicPr>
          <p:nvPr/>
        </p:nvPicPr>
        <p:blipFill>
          <a:blip r:embed="rId12"/>
          <a:srcRect/>
          <a:stretch>
            <a:fillRect/>
          </a:stretch>
        </p:blipFill>
        <p:spPr bwMode="auto">
          <a:xfrm>
            <a:off x="10811780" y="5673558"/>
            <a:ext cx="471261" cy="476973"/>
          </a:xfrm>
          <a:prstGeom prst="rect">
            <a:avLst/>
          </a:prstGeom>
          <a:noFill/>
        </p:spPr>
      </p:pic>
      <p:pic>
        <p:nvPicPr>
          <p:cNvPr id="27660" name="Picture 12" descr="daii"/>
          <p:cNvPicPr>
            <a:picLocks noChangeAspect="1" noChangeArrowheads="1"/>
          </p:cNvPicPr>
          <p:nvPr/>
        </p:nvPicPr>
        <p:blipFill>
          <a:blip r:embed="rId13"/>
          <a:srcRect/>
          <a:stretch>
            <a:fillRect/>
          </a:stretch>
        </p:blipFill>
        <p:spPr bwMode="auto">
          <a:xfrm>
            <a:off x="6103619" y="6150531"/>
            <a:ext cx="708661" cy="6889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169"/>
            <a:ext cx="11607282" cy="1872887"/>
          </a:xfrm>
        </p:spPr>
        <p:txBody>
          <a:bodyPr>
            <a:normAutofit fontScale="90000"/>
          </a:bodyPr>
          <a:lstStyle/>
          <a:p>
            <a:pPr algn="ctr"/>
            <a:r>
              <a:rPr lang="ro-RO" dirty="0"/>
              <a:t>PROGRAME, proiecte și activități DERULATE La nivelul </a:t>
            </a:r>
            <a:br>
              <a:rPr lang="ro-RO" dirty="0"/>
            </a:br>
            <a:r>
              <a:rPr lang="ro-RO" cap="none" dirty="0">
                <a:solidFill>
                  <a:srgbClr val="FF0000"/>
                </a:solidFill>
              </a:rPr>
              <a:t>Cabinetului De Asistență Psihopedagogică</a:t>
            </a:r>
            <a:r>
              <a:rPr lang="ro-RO" dirty="0">
                <a:solidFill>
                  <a:srgbClr val="FF0000"/>
                </a:solidFill>
              </a:rPr>
              <a:t> </a:t>
            </a:r>
            <a:r>
              <a:rPr lang="ro-RO" dirty="0"/>
              <a:t/>
            </a:r>
            <a:br>
              <a:rPr lang="ro-RO" dirty="0"/>
            </a:br>
            <a:r>
              <a:rPr lang="ro-RO" dirty="0"/>
              <a:t>din</a:t>
            </a:r>
            <a:br>
              <a:rPr lang="ro-RO" dirty="0"/>
            </a:br>
            <a:r>
              <a:rPr lang="ro-RO" dirty="0"/>
              <a:t>LICEUL CU PROGRAM SPORTIV „IOLANDA BALAȘ SOTER”</a:t>
            </a:r>
            <a:endParaRPr lang="en-US" dirty="0"/>
          </a:p>
        </p:txBody>
      </p:sp>
      <p:sp>
        <p:nvSpPr>
          <p:cNvPr id="3" name="Content Placeholder 2"/>
          <p:cNvSpPr>
            <a:spLocks noGrp="1"/>
          </p:cNvSpPr>
          <p:nvPr>
            <p:ph idx="1"/>
          </p:nvPr>
        </p:nvSpPr>
        <p:spPr>
          <a:xfrm>
            <a:off x="5915607" y="2341984"/>
            <a:ext cx="5803641" cy="4516016"/>
          </a:xfrm>
        </p:spPr>
        <p:txBody>
          <a:bodyPr>
            <a:normAutofit fontScale="25000" lnSpcReduction="20000"/>
          </a:bodyPr>
          <a:lstStyle/>
          <a:p>
            <a:pPr marL="0" indent="0">
              <a:buNone/>
            </a:pPr>
            <a:r>
              <a:rPr lang="ro-RO" sz="5800" dirty="0"/>
              <a:t>                </a:t>
            </a:r>
            <a:r>
              <a:rPr lang="ro-RO" sz="9800" dirty="0"/>
              <a:t>CU DURATĂ DETERMINATĂ</a:t>
            </a:r>
            <a:endParaRPr lang="ro-RO" sz="6700" dirty="0"/>
          </a:p>
          <a:p>
            <a:r>
              <a:rPr lang="ro-RO" sz="7200" dirty="0"/>
              <a:t> Workshop - profesori - </a:t>
            </a:r>
            <a:r>
              <a:rPr lang="ro-RO" sz="7200" b="1" dirty="0"/>
              <a:t>SĂ ÎNŢELEGEM MAI BINE FENOMENUL DE BULLYING PENTRU A DETERMINA SCHIMBAREA!</a:t>
            </a:r>
          </a:p>
          <a:p>
            <a:r>
              <a:rPr lang="ro-RO" sz="7200" b="1" dirty="0"/>
              <a:t>Programul ȘCOALA FAMILIEI</a:t>
            </a:r>
          </a:p>
          <a:p>
            <a:r>
              <a:rPr lang="ro-RO" sz="7200" dirty="0"/>
              <a:t>Curs de formare a profesorilor prin </a:t>
            </a:r>
            <a:r>
              <a:rPr lang="ro-RO" sz="7200" dirty="0" err="1"/>
              <a:t>Asociatia</a:t>
            </a:r>
            <a:r>
              <a:rPr lang="ro-RO" sz="7200" dirty="0"/>
              <a:t> „Edu4you”  Oradea, România -     </a:t>
            </a:r>
            <a:r>
              <a:rPr lang="ro-RO" sz="7200" b="1" dirty="0"/>
              <a:t>METODE  ŞI STRATEGII PENTRU O ŞCOALĂ SIGURĂ FĂRĂ BULLYING.</a:t>
            </a:r>
          </a:p>
          <a:p>
            <a:r>
              <a:rPr lang="ro-RO" sz="7200" b="1" dirty="0"/>
              <a:t>Proiectului ERASMUS +KA1 – VACCINE FOR BULLYING - EDUCATION.(1.06.2019-31.05.2021)</a:t>
            </a:r>
          </a:p>
          <a:p>
            <a:r>
              <a:rPr lang="ro-RO" sz="7200" dirty="0"/>
              <a:t>Programul Școli fără </a:t>
            </a:r>
            <a:r>
              <a:rPr lang="ro-RO" sz="7200" dirty="0" err="1"/>
              <a:t>bullying</a:t>
            </a:r>
            <a:r>
              <a:rPr lang="ro-RO" sz="7200" dirty="0"/>
              <a:t> și crearea Comunității stării de bine.</a:t>
            </a:r>
            <a:endParaRPr lang="en-US" sz="7200" dirty="0"/>
          </a:p>
        </p:txBody>
      </p:sp>
      <p:sp>
        <p:nvSpPr>
          <p:cNvPr id="4" name="Content Placeholder 2">
            <a:extLst>
              <a:ext uri="{FF2B5EF4-FFF2-40B4-BE49-F238E27FC236}">
                <a16:creationId xmlns:a16="http://schemas.microsoft.com/office/drawing/2014/main" xmlns="" id="{0F82DBB0-850E-4325-AFB5-5952F30958DA}"/>
              </a:ext>
            </a:extLst>
          </p:cNvPr>
          <p:cNvSpPr txBox="1">
            <a:spLocks/>
          </p:cNvSpPr>
          <p:nvPr/>
        </p:nvSpPr>
        <p:spPr>
          <a:xfrm>
            <a:off x="1293812" y="2090057"/>
            <a:ext cx="4338700" cy="462316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ro-RO" sz="3200" dirty="0"/>
              <a:t>       </a:t>
            </a:r>
            <a:r>
              <a:rPr lang="ro-RO" dirty="0"/>
              <a:t>PERMANENT</a:t>
            </a:r>
          </a:p>
          <a:p>
            <a:r>
              <a:rPr lang="ro-RO" sz="1800" dirty="0"/>
              <a:t>Proiect educativ -“Dă ESC-ape </a:t>
            </a:r>
            <a:r>
              <a:rPr lang="ro-RO" sz="1800" dirty="0" err="1"/>
              <a:t>dificultăţilor</a:t>
            </a:r>
            <a:r>
              <a:rPr lang="ro-RO" sz="1800" dirty="0"/>
              <a:t> tale!”</a:t>
            </a:r>
          </a:p>
          <a:p>
            <a:r>
              <a:rPr lang="ro-RO" sz="1800" dirty="0"/>
              <a:t>Proiect educativ - „Mă descurc singur?!”</a:t>
            </a:r>
          </a:p>
          <a:p>
            <a:r>
              <a:rPr lang="ro-RO" sz="1800" dirty="0"/>
              <a:t>Dezbateri frecvente în cadrul orelor de consiliere de grup.</a:t>
            </a:r>
          </a:p>
          <a:p>
            <a:r>
              <a:rPr lang="ro-RO" sz="1800" dirty="0"/>
              <a:t>Consilieri psihologice individuale și de grup cu elevii. </a:t>
            </a:r>
            <a:endParaRPr lang="en-US"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Override1.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2.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3.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emplate/>
  <TotalTime>1917</TotalTime>
  <Words>2144</Words>
  <Application>Microsoft Office PowerPoint</Application>
  <PresentationFormat>Custom</PresentationFormat>
  <Paragraphs>174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Circuit</vt:lpstr>
      <vt:lpstr>„Inspectoratul” Școlar Civic (ISC)</vt:lpstr>
      <vt:lpstr>„Inspectoratul” Școlar Civic (ISC)</vt:lpstr>
      <vt:lpstr>PROIECTE ANTIBULLYING DERULATE ÎN  LICEUL CU PROGRAM SPORTIV „IOLANDA BALAȘ SOTER”</vt:lpstr>
      <vt:lpstr>MESELE ROTUNDE CLUJENE</vt:lpstr>
      <vt:lpstr>VIOLENȚA ATRAGE VIOLENȚĂ</vt:lpstr>
      <vt:lpstr>EROII INTERNETULUI</vt:lpstr>
      <vt:lpstr>EROII INTERNETULUI</vt:lpstr>
      <vt:lpstr>EROII INTERNETULUI</vt:lpstr>
      <vt:lpstr>PROGRAME, proiecte și activități DERULATE La nivelul  Cabinetului De Asistență Psihopedagogică  din LICEUL CU PROGRAM SPORTIV „IOLANDA BALAȘ SOTER”</vt:lpstr>
      <vt:lpstr>Ce s-a urmărit?</vt:lpstr>
      <vt:lpstr>Ce s-a urmărit? Programul Școala Familiei</vt:lpstr>
      <vt:lpstr>Ce s-a urmarit?</vt:lpstr>
      <vt:lpstr>Ce s-a urmărit? Proiectului ERASMUS +KA1 – VACCINE FOR BULLYING – EDUCATION (1.06.2019-31.05.2021)  </vt:lpstr>
      <vt:lpstr> Ce s-a urmărit? Programul Școli fără bullying </vt:lpstr>
      <vt:lpstr>Activități:</vt:lpstr>
      <vt:lpstr>Rezultate</vt:lpstr>
      <vt:lpstr>Întrebări: </vt:lpstr>
      <vt:lpstr>Linkuri utile</vt:lpstr>
      <vt:lpstr>VĂ MULȚUMIM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Titlul Proiectului</dc:title>
  <dc:creator>Catalin Dinu</dc:creator>
  <cp:lastModifiedBy>Dana</cp:lastModifiedBy>
  <cp:revision>40</cp:revision>
  <dcterms:created xsi:type="dcterms:W3CDTF">2020-08-14T07:51:30Z</dcterms:created>
  <dcterms:modified xsi:type="dcterms:W3CDTF">2023-03-20T16:43:10Z</dcterms:modified>
</cp:coreProperties>
</file>