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56" r:id="rId2"/>
    <p:sldId id="257" r:id="rId3"/>
    <p:sldId id="258" r:id="rId4"/>
    <p:sldId id="281" r:id="rId5"/>
    <p:sldId id="282" r:id="rId6"/>
    <p:sldId id="263" r:id="rId7"/>
    <p:sldId id="273" r:id="rId8"/>
    <p:sldId id="279" r:id="rId9"/>
  </p:sldIdLst>
  <p:sldSz cx="10080625" cy="5670550"/>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706" y="8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E639D7A-8259-4EFD-A545-B028E6022A2C}"/>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09D4A1F9-47FA-431E-AF8A-8D8F595BA34D}"/>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AD4C2697-94E7-4D93-93B6-E9B4E9BD4928}"/>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2E87092F-92DF-40CE-8049-5F8182E236C4}"/>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720B7CE3-FBD2-4632-BBEB-01179926F9C8}"/>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2055" name="AutoShape 6">
            <a:extLst>
              <a:ext uri="{FF2B5EF4-FFF2-40B4-BE49-F238E27FC236}">
                <a16:creationId xmlns:a16="http://schemas.microsoft.com/office/drawing/2014/main" id="{10381F60-658B-46FF-880F-40FA37764557}"/>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2056" name="Rectangle 7">
            <a:extLst>
              <a:ext uri="{FF2B5EF4-FFF2-40B4-BE49-F238E27FC236}">
                <a16:creationId xmlns:a16="http://schemas.microsoft.com/office/drawing/2014/main" id="{C34CF1C4-B955-4692-8694-7E68A52B6CA0}"/>
              </a:ext>
            </a:extLst>
          </p:cNvPr>
          <p:cNvSpPr>
            <a:spLocks noGrp="1" noChangeArrowheads="1"/>
          </p:cNvSpPr>
          <p:nvPr>
            <p:ph type="sldImg"/>
          </p:nvPr>
        </p:nvSpPr>
        <p:spPr bwMode="auto">
          <a:xfrm>
            <a:off x="215900" y="812800"/>
            <a:ext cx="7116763" cy="399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8">
            <a:extLst>
              <a:ext uri="{FF2B5EF4-FFF2-40B4-BE49-F238E27FC236}">
                <a16:creationId xmlns:a16="http://schemas.microsoft.com/office/drawing/2014/main" id="{933E40C4-4C35-4704-AA3A-56CB10DA3ADA}"/>
              </a:ext>
            </a:extLst>
          </p:cNvPr>
          <p:cNvSpPr>
            <a:spLocks noGrp="1" noChangeArrowheads="1"/>
          </p:cNvSpPr>
          <p:nvPr>
            <p:ph type="body"/>
          </p:nvPr>
        </p:nvSpPr>
        <p:spPr bwMode="auto">
          <a:xfrm>
            <a:off x="755650" y="5078413"/>
            <a:ext cx="6037263" cy="48006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2058" name="Text Box 9">
            <a:extLst>
              <a:ext uri="{FF2B5EF4-FFF2-40B4-BE49-F238E27FC236}">
                <a16:creationId xmlns:a16="http://schemas.microsoft.com/office/drawing/2014/main" id="{89BA1BA2-6293-45EA-B1F1-7B236FE948F7}"/>
              </a:ext>
            </a:extLst>
          </p:cNvPr>
          <p:cNvSpPr txBox="1">
            <a:spLocks noChangeArrowheads="1"/>
          </p:cNvSpPr>
          <p:nvPr/>
        </p:nvSpPr>
        <p:spPr bwMode="auto">
          <a:xfrm>
            <a:off x="0" y="0"/>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2059" name="Text Box 10">
            <a:extLst>
              <a:ext uri="{FF2B5EF4-FFF2-40B4-BE49-F238E27FC236}">
                <a16:creationId xmlns:a16="http://schemas.microsoft.com/office/drawing/2014/main" id="{C24552D0-B1C4-48C7-966F-49A2D1B515C3}"/>
              </a:ext>
            </a:extLst>
          </p:cNvPr>
          <p:cNvSpPr txBox="1">
            <a:spLocks noChangeArrowheads="1"/>
          </p:cNvSpPr>
          <p:nvPr/>
        </p:nvSpPr>
        <p:spPr bwMode="auto">
          <a:xfrm>
            <a:off x="4278313" y="0"/>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2060" name="Text Box 11">
            <a:extLst>
              <a:ext uri="{FF2B5EF4-FFF2-40B4-BE49-F238E27FC236}">
                <a16:creationId xmlns:a16="http://schemas.microsoft.com/office/drawing/2014/main" id="{DEF222E9-0B0B-477A-BAB5-BDE900EAEC95}"/>
              </a:ext>
            </a:extLst>
          </p:cNvPr>
          <p:cNvSpPr txBox="1">
            <a:spLocks noChangeArrowheads="1"/>
          </p:cNvSpPr>
          <p:nvPr/>
        </p:nvSpPr>
        <p:spPr bwMode="auto">
          <a:xfrm>
            <a:off x="0"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3" name="Rectangle 12">
            <a:extLst>
              <a:ext uri="{FF2B5EF4-FFF2-40B4-BE49-F238E27FC236}">
                <a16:creationId xmlns:a16="http://schemas.microsoft.com/office/drawing/2014/main" id="{80D11192-3DE1-42B5-94BF-214184329DAC}"/>
              </a:ext>
            </a:extLst>
          </p:cNvPr>
          <p:cNvSpPr>
            <a:spLocks noGrp="1" noChangeArrowheads="1"/>
          </p:cNvSpPr>
          <p:nvPr>
            <p:ph type="sldNum"/>
          </p:nvPr>
        </p:nvSpPr>
        <p:spPr bwMode="auto">
          <a:xfrm>
            <a:off x="4278313" y="10156825"/>
            <a:ext cx="3270250" cy="52387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cs typeface="Segoe UI" panose="020B0502040204020203" pitchFamily="34" charset="0"/>
              </a:defRPr>
            </a:lvl1pPr>
          </a:lstStyle>
          <a:p>
            <a:pPr>
              <a:defRPr/>
            </a:pPr>
            <a:fld id="{2422F6AE-117F-4537-AC2D-E0EB7F0C1DF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2">
            <a:extLst>
              <a:ext uri="{FF2B5EF4-FFF2-40B4-BE49-F238E27FC236}">
                <a16:creationId xmlns:a16="http://schemas.microsoft.com/office/drawing/2014/main" id="{0F9C1B6B-5321-45CE-BD3E-2486960487C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1EECE789-4728-4A84-9980-F10B2A447F58}" type="slidenum">
              <a:rPr lang="en-GB" altLang="en-US" sz="1400" smtClean="0"/>
              <a:pPr>
                <a:spcBef>
                  <a:spcPct val="0"/>
                </a:spcBef>
                <a:buClrTx/>
                <a:buFontTx/>
                <a:buNone/>
              </a:pPr>
              <a:t>1</a:t>
            </a:fld>
            <a:endParaRPr lang="en-GB" altLang="en-US" sz="1400"/>
          </a:p>
        </p:txBody>
      </p:sp>
      <p:sp>
        <p:nvSpPr>
          <p:cNvPr id="4099" name="Rectangle 1">
            <a:extLst>
              <a:ext uri="{FF2B5EF4-FFF2-40B4-BE49-F238E27FC236}">
                <a16:creationId xmlns:a16="http://schemas.microsoft.com/office/drawing/2014/main" id="{27359745-1201-4B25-809C-A6BF74A9A3C6}"/>
              </a:ext>
            </a:extLst>
          </p:cNvPr>
          <p:cNvSpPr>
            <a:spLocks noChangeArrowheads="1" noTextEdit="1"/>
          </p:cNvSpPr>
          <p:nvPr>
            <p:ph type="sldImg"/>
          </p:nvPr>
        </p:nvSpPr>
        <p:spPr>
          <a:xfrm>
            <a:off x="220663" y="812800"/>
            <a:ext cx="7108825" cy="39989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Rectangle 2">
            <a:extLst>
              <a:ext uri="{FF2B5EF4-FFF2-40B4-BE49-F238E27FC236}">
                <a16:creationId xmlns:a16="http://schemas.microsoft.com/office/drawing/2014/main" id="{62989178-DA49-433E-B4E3-AB6322E80869}"/>
              </a:ext>
            </a:extLst>
          </p:cNvPr>
          <p:cNvSpPr>
            <a:spLocks noChangeArrowheads="1"/>
          </p:cNvSpPr>
          <p:nvPr>
            <p:ph type="body" idx="1"/>
          </p:nvPr>
        </p:nvSpPr>
        <p:spPr>
          <a:xfrm>
            <a:off x="755650" y="5078413"/>
            <a:ext cx="6038850" cy="4802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2">
            <a:extLst>
              <a:ext uri="{FF2B5EF4-FFF2-40B4-BE49-F238E27FC236}">
                <a16:creationId xmlns:a16="http://schemas.microsoft.com/office/drawing/2014/main" id="{D0863C15-47EB-4A16-AA28-BDD3337439E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96257655-2069-4DD4-B47B-4DE877C4DBA8}" type="slidenum">
              <a:rPr lang="en-GB" altLang="en-US" sz="1400" smtClean="0"/>
              <a:pPr>
                <a:spcBef>
                  <a:spcPct val="0"/>
                </a:spcBef>
                <a:buClrTx/>
                <a:buFontTx/>
                <a:buNone/>
              </a:pPr>
              <a:t>2</a:t>
            </a:fld>
            <a:endParaRPr lang="en-GB" altLang="en-US" sz="1400"/>
          </a:p>
        </p:txBody>
      </p:sp>
      <p:sp>
        <p:nvSpPr>
          <p:cNvPr id="6147" name="Text Box 1">
            <a:extLst>
              <a:ext uri="{FF2B5EF4-FFF2-40B4-BE49-F238E27FC236}">
                <a16:creationId xmlns:a16="http://schemas.microsoft.com/office/drawing/2014/main" id="{B1C65BBB-6B12-458C-98CC-32DEA0C4E535}"/>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a:lnSpc>
                <a:spcPct val="93000"/>
              </a:lnSpc>
              <a:spcBef>
                <a:spcPct val="0"/>
              </a:spcBef>
              <a:buClrTx/>
              <a:buFontTx/>
              <a:buNone/>
            </a:pPr>
            <a:fld id="{05F4FDED-99FF-4C5F-97AB-F73AA7AD38A8}" type="slidenum">
              <a:rPr lang="en-GB" altLang="en-US" sz="1400">
                <a:cs typeface="Segoe UI" panose="020B0502040204020203" pitchFamily="34" charset="0"/>
              </a:rPr>
              <a:pPr algn="r" eaLnBrk="1">
                <a:lnSpc>
                  <a:spcPct val="93000"/>
                </a:lnSpc>
                <a:spcBef>
                  <a:spcPct val="0"/>
                </a:spcBef>
                <a:buClrTx/>
                <a:buFontTx/>
                <a:buNone/>
              </a:pPr>
              <a:t>2</a:t>
            </a:fld>
            <a:endParaRPr lang="en-GB" altLang="en-US" sz="1400">
              <a:cs typeface="Segoe UI" panose="020B0502040204020203" pitchFamily="34" charset="0"/>
            </a:endParaRPr>
          </a:p>
        </p:txBody>
      </p:sp>
      <p:sp>
        <p:nvSpPr>
          <p:cNvPr id="6148" name="Rectangle 2">
            <a:extLst>
              <a:ext uri="{FF2B5EF4-FFF2-40B4-BE49-F238E27FC236}">
                <a16:creationId xmlns:a16="http://schemas.microsoft.com/office/drawing/2014/main" id="{796EC1AD-875A-4119-9F3E-40E2AB7A965A}"/>
              </a:ext>
            </a:extLst>
          </p:cNvPr>
          <p:cNvSpPr>
            <a:spLocks noChangeArrowheads="1" noTextEdit="1"/>
          </p:cNvSpPr>
          <p:nvPr>
            <p:ph type="sldImg"/>
          </p:nvPr>
        </p:nvSpPr>
        <p:spPr>
          <a:xfrm>
            <a:off x="217488" y="812800"/>
            <a:ext cx="7124700"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9" name="Rectangle 3">
            <a:extLst>
              <a:ext uri="{FF2B5EF4-FFF2-40B4-BE49-F238E27FC236}">
                <a16:creationId xmlns:a16="http://schemas.microsoft.com/office/drawing/2014/main" id="{6DFA3A79-A2A4-45E0-8088-4F8AC2988270}"/>
              </a:ext>
            </a:extLst>
          </p:cNvPr>
          <p:cNvSpPr>
            <a:spLocks noChangeArrowheads="1"/>
          </p:cNvSpPr>
          <p:nvPr>
            <p:ph type="body" idx="1"/>
          </p:nvPr>
        </p:nvSpPr>
        <p:spPr>
          <a:xfrm>
            <a:off x="755650" y="5078413"/>
            <a:ext cx="6038850" cy="4802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2">
            <a:extLst>
              <a:ext uri="{FF2B5EF4-FFF2-40B4-BE49-F238E27FC236}">
                <a16:creationId xmlns:a16="http://schemas.microsoft.com/office/drawing/2014/main" id="{F35C404E-6B9E-4B8F-ACF2-9825E14397C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A0005C6E-4C11-4C8B-965A-0D455A64F306}" type="slidenum">
              <a:rPr lang="en-GB" altLang="en-US" sz="1400" smtClean="0"/>
              <a:pPr>
                <a:spcBef>
                  <a:spcPct val="0"/>
                </a:spcBef>
                <a:buClrTx/>
                <a:buFontTx/>
                <a:buNone/>
              </a:pPr>
              <a:t>3</a:t>
            </a:fld>
            <a:endParaRPr lang="en-GB" altLang="en-US" sz="1400"/>
          </a:p>
        </p:txBody>
      </p:sp>
      <p:sp>
        <p:nvSpPr>
          <p:cNvPr id="8195" name="Text Box 1">
            <a:extLst>
              <a:ext uri="{FF2B5EF4-FFF2-40B4-BE49-F238E27FC236}">
                <a16:creationId xmlns:a16="http://schemas.microsoft.com/office/drawing/2014/main" id="{F73753A3-D6A6-4DF7-BB1B-5B3D203E2411}"/>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a:lnSpc>
                <a:spcPct val="93000"/>
              </a:lnSpc>
              <a:spcBef>
                <a:spcPct val="0"/>
              </a:spcBef>
              <a:buClrTx/>
              <a:buFontTx/>
              <a:buNone/>
            </a:pPr>
            <a:fld id="{777D6896-0B98-4C0A-8F08-11AD928BDBD2}" type="slidenum">
              <a:rPr lang="en-GB" altLang="en-US" sz="1400">
                <a:cs typeface="Segoe UI" panose="020B0502040204020203" pitchFamily="34" charset="0"/>
              </a:rPr>
              <a:pPr algn="r" eaLnBrk="1">
                <a:lnSpc>
                  <a:spcPct val="93000"/>
                </a:lnSpc>
                <a:spcBef>
                  <a:spcPct val="0"/>
                </a:spcBef>
                <a:buClrTx/>
                <a:buFontTx/>
                <a:buNone/>
              </a:pPr>
              <a:t>3</a:t>
            </a:fld>
            <a:endParaRPr lang="en-GB" altLang="en-US" sz="1400">
              <a:cs typeface="Segoe UI" panose="020B0502040204020203" pitchFamily="34" charset="0"/>
            </a:endParaRPr>
          </a:p>
        </p:txBody>
      </p:sp>
      <p:sp>
        <p:nvSpPr>
          <p:cNvPr id="8196" name="Rectangle 2">
            <a:extLst>
              <a:ext uri="{FF2B5EF4-FFF2-40B4-BE49-F238E27FC236}">
                <a16:creationId xmlns:a16="http://schemas.microsoft.com/office/drawing/2014/main" id="{FAD7A97E-7541-447F-9700-79413F84E688}"/>
              </a:ext>
            </a:extLst>
          </p:cNvPr>
          <p:cNvSpPr>
            <a:spLocks noChangeArrowheads="1" noTextEdit="1"/>
          </p:cNvSpPr>
          <p:nvPr>
            <p:ph type="sldImg"/>
          </p:nvPr>
        </p:nvSpPr>
        <p:spPr>
          <a:xfrm>
            <a:off x="217488" y="812800"/>
            <a:ext cx="7124700"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7" name="Rectangle 3">
            <a:extLst>
              <a:ext uri="{FF2B5EF4-FFF2-40B4-BE49-F238E27FC236}">
                <a16:creationId xmlns:a16="http://schemas.microsoft.com/office/drawing/2014/main" id="{2D31A739-6B12-48F8-AC58-345B26F914D0}"/>
              </a:ext>
            </a:extLst>
          </p:cNvPr>
          <p:cNvSpPr>
            <a:spLocks noChangeArrowheads="1"/>
          </p:cNvSpPr>
          <p:nvPr>
            <p:ph type="body" idx="1"/>
          </p:nvPr>
        </p:nvSpPr>
        <p:spPr>
          <a:xfrm>
            <a:off x="755650" y="5078413"/>
            <a:ext cx="6038850" cy="4802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2">
            <a:extLst>
              <a:ext uri="{FF2B5EF4-FFF2-40B4-BE49-F238E27FC236}">
                <a16:creationId xmlns:a16="http://schemas.microsoft.com/office/drawing/2014/main" id="{8801F931-586B-4607-883A-5ABBC2B3E28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06FFFFA0-1C27-4387-BE4D-A96F9274DD72}" type="slidenum">
              <a:rPr lang="en-GB" altLang="en-US" sz="1400" smtClean="0"/>
              <a:pPr>
                <a:spcBef>
                  <a:spcPct val="0"/>
                </a:spcBef>
                <a:buClrTx/>
                <a:buFontTx/>
                <a:buNone/>
              </a:pPr>
              <a:t>4</a:t>
            </a:fld>
            <a:endParaRPr lang="en-GB" altLang="en-US" sz="1400"/>
          </a:p>
        </p:txBody>
      </p:sp>
      <p:sp>
        <p:nvSpPr>
          <p:cNvPr id="10243" name="Text Box 1">
            <a:extLst>
              <a:ext uri="{FF2B5EF4-FFF2-40B4-BE49-F238E27FC236}">
                <a16:creationId xmlns:a16="http://schemas.microsoft.com/office/drawing/2014/main" id="{5626B6CE-1325-49E0-80A5-D9FAFBF0FE51}"/>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a:lnSpc>
                <a:spcPct val="93000"/>
              </a:lnSpc>
              <a:spcBef>
                <a:spcPct val="0"/>
              </a:spcBef>
              <a:buClrTx/>
              <a:buFontTx/>
              <a:buNone/>
            </a:pPr>
            <a:fld id="{01814BFB-360E-42CB-9B3B-6328CF43A35A}" type="slidenum">
              <a:rPr lang="en-GB" altLang="en-US" sz="1400">
                <a:cs typeface="Segoe UI" panose="020B0502040204020203" pitchFamily="34" charset="0"/>
              </a:rPr>
              <a:pPr algn="r" eaLnBrk="1">
                <a:lnSpc>
                  <a:spcPct val="93000"/>
                </a:lnSpc>
                <a:spcBef>
                  <a:spcPct val="0"/>
                </a:spcBef>
                <a:buClrTx/>
                <a:buFontTx/>
                <a:buNone/>
              </a:pPr>
              <a:t>4</a:t>
            </a:fld>
            <a:endParaRPr lang="en-GB" altLang="en-US" sz="1400">
              <a:cs typeface="Segoe UI" panose="020B0502040204020203" pitchFamily="34" charset="0"/>
            </a:endParaRPr>
          </a:p>
        </p:txBody>
      </p:sp>
      <p:sp>
        <p:nvSpPr>
          <p:cNvPr id="10244" name="Rectangle 2">
            <a:extLst>
              <a:ext uri="{FF2B5EF4-FFF2-40B4-BE49-F238E27FC236}">
                <a16:creationId xmlns:a16="http://schemas.microsoft.com/office/drawing/2014/main" id="{9A83139F-1487-49A3-9B2D-7945031462B8}"/>
              </a:ext>
            </a:extLst>
          </p:cNvPr>
          <p:cNvSpPr>
            <a:spLocks noGrp="1" noRot="1" noChangeAspect="1" noChangeArrowheads="1" noTextEdit="1"/>
          </p:cNvSpPr>
          <p:nvPr>
            <p:ph type="sldImg"/>
          </p:nvPr>
        </p:nvSpPr>
        <p:spPr>
          <a:xfrm>
            <a:off x="217488" y="812800"/>
            <a:ext cx="7124700"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5" name="Rectangle 3">
            <a:extLst>
              <a:ext uri="{FF2B5EF4-FFF2-40B4-BE49-F238E27FC236}">
                <a16:creationId xmlns:a16="http://schemas.microsoft.com/office/drawing/2014/main" id="{270F49AD-A864-4B90-B28B-F9A5294BBA0E}"/>
              </a:ext>
            </a:extLst>
          </p:cNvPr>
          <p:cNvSpPr>
            <a:spLocks noGrp="1" noChangeArrowheads="1"/>
          </p:cNvSpPr>
          <p:nvPr>
            <p:ph type="body" idx="1"/>
          </p:nvPr>
        </p:nvSpPr>
        <p:spPr>
          <a:xfrm>
            <a:off x="755650" y="5078413"/>
            <a:ext cx="6038850" cy="4802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2">
            <a:extLst>
              <a:ext uri="{FF2B5EF4-FFF2-40B4-BE49-F238E27FC236}">
                <a16:creationId xmlns:a16="http://schemas.microsoft.com/office/drawing/2014/main" id="{8897817E-AFE6-4771-8F6B-05D0439A755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CC81F7F-2F6D-4C03-AB5A-BFE4F03985C2}" type="slidenum">
              <a:rPr lang="en-GB" altLang="en-US" sz="1400" smtClean="0"/>
              <a:pPr>
                <a:spcBef>
                  <a:spcPct val="0"/>
                </a:spcBef>
                <a:buClrTx/>
                <a:buFontTx/>
                <a:buNone/>
              </a:pPr>
              <a:t>5</a:t>
            </a:fld>
            <a:endParaRPr lang="en-GB" altLang="en-US" sz="1400"/>
          </a:p>
        </p:txBody>
      </p:sp>
      <p:sp>
        <p:nvSpPr>
          <p:cNvPr id="12291" name="Text Box 1">
            <a:extLst>
              <a:ext uri="{FF2B5EF4-FFF2-40B4-BE49-F238E27FC236}">
                <a16:creationId xmlns:a16="http://schemas.microsoft.com/office/drawing/2014/main" id="{29A8B8A3-6C1C-4276-AA95-C73D59BD7070}"/>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a:lnSpc>
                <a:spcPct val="93000"/>
              </a:lnSpc>
              <a:spcBef>
                <a:spcPct val="0"/>
              </a:spcBef>
              <a:buClrTx/>
              <a:buFontTx/>
              <a:buNone/>
            </a:pPr>
            <a:fld id="{0567C86C-24C3-41B7-A9F4-8EF84B337266}" type="slidenum">
              <a:rPr lang="en-GB" altLang="en-US" sz="1400">
                <a:cs typeface="Segoe UI" panose="020B0502040204020203" pitchFamily="34" charset="0"/>
              </a:rPr>
              <a:pPr algn="r" eaLnBrk="1">
                <a:lnSpc>
                  <a:spcPct val="93000"/>
                </a:lnSpc>
                <a:spcBef>
                  <a:spcPct val="0"/>
                </a:spcBef>
                <a:buClrTx/>
                <a:buFontTx/>
                <a:buNone/>
              </a:pPr>
              <a:t>5</a:t>
            </a:fld>
            <a:endParaRPr lang="en-GB" altLang="en-US" sz="1400">
              <a:cs typeface="Segoe UI" panose="020B0502040204020203" pitchFamily="34" charset="0"/>
            </a:endParaRPr>
          </a:p>
        </p:txBody>
      </p:sp>
      <p:sp>
        <p:nvSpPr>
          <p:cNvPr id="12292" name="Rectangle 2">
            <a:extLst>
              <a:ext uri="{FF2B5EF4-FFF2-40B4-BE49-F238E27FC236}">
                <a16:creationId xmlns:a16="http://schemas.microsoft.com/office/drawing/2014/main" id="{C819C46E-E8A9-4F90-A717-1F768630B2BC}"/>
              </a:ext>
            </a:extLst>
          </p:cNvPr>
          <p:cNvSpPr>
            <a:spLocks noGrp="1" noRot="1" noChangeAspect="1" noChangeArrowheads="1" noTextEdit="1"/>
          </p:cNvSpPr>
          <p:nvPr>
            <p:ph type="sldImg"/>
          </p:nvPr>
        </p:nvSpPr>
        <p:spPr>
          <a:xfrm>
            <a:off x="217488" y="812800"/>
            <a:ext cx="7124700"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3" name="Rectangle 3">
            <a:extLst>
              <a:ext uri="{FF2B5EF4-FFF2-40B4-BE49-F238E27FC236}">
                <a16:creationId xmlns:a16="http://schemas.microsoft.com/office/drawing/2014/main" id="{A7EBE449-8042-4EC1-A414-12E77F63C331}"/>
              </a:ext>
            </a:extLst>
          </p:cNvPr>
          <p:cNvSpPr>
            <a:spLocks noGrp="1" noChangeArrowheads="1"/>
          </p:cNvSpPr>
          <p:nvPr>
            <p:ph type="body" idx="1"/>
          </p:nvPr>
        </p:nvSpPr>
        <p:spPr>
          <a:xfrm>
            <a:off x="755650" y="5078413"/>
            <a:ext cx="6038850" cy="4802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2">
            <a:extLst>
              <a:ext uri="{FF2B5EF4-FFF2-40B4-BE49-F238E27FC236}">
                <a16:creationId xmlns:a16="http://schemas.microsoft.com/office/drawing/2014/main" id="{78C425B7-0D0A-4662-ACEB-C1A60C1B04C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ACC288BE-A75E-4072-A21C-5DA23DABD66B}" type="slidenum">
              <a:rPr lang="en-GB" altLang="en-US" sz="1400" smtClean="0"/>
              <a:pPr>
                <a:spcBef>
                  <a:spcPct val="0"/>
                </a:spcBef>
                <a:buClrTx/>
                <a:buFontTx/>
                <a:buNone/>
              </a:pPr>
              <a:t>6</a:t>
            </a:fld>
            <a:endParaRPr lang="en-GB" altLang="en-US" sz="1400"/>
          </a:p>
        </p:txBody>
      </p:sp>
      <p:sp>
        <p:nvSpPr>
          <p:cNvPr id="14339" name="Rectangle 1">
            <a:extLst>
              <a:ext uri="{FF2B5EF4-FFF2-40B4-BE49-F238E27FC236}">
                <a16:creationId xmlns:a16="http://schemas.microsoft.com/office/drawing/2014/main" id="{F6BC3532-20D5-48DB-B387-E0DFA5C74CF9}"/>
              </a:ext>
            </a:extLst>
          </p:cNvPr>
          <p:cNvSpPr>
            <a:spLocks noChangeArrowheads="1" noTextEdit="1"/>
          </p:cNvSpPr>
          <p:nvPr>
            <p:ph type="sldImg"/>
          </p:nvPr>
        </p:nvSpPr>
        <p:spPr>
          <a:xfrm>
            <a:off x="220663" y="812800"/>
            <a:ext cx="7108825" cy="39989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Rectangle 2">
            <a:extLst>
              <a:ext uri="{FF2B5EF4-FFF2-40B4-BE49-F238E27FC236}">
                <a16:creationId xmlns:a16="http://schemas.microsoft.com/office/drawing/2014/main" id="{40974770-3AC2-4534-8D1D-16873581F212}"/>
              </a:ext>
            </a:extLst>
          </p:cNvPr>
          <p:cNvSpPr>
            <a:spLocks noChangeArrowheads="1"/>
          </p:cNvSpPr>
          <p:nvPr>
            <p:ph type="body" idx="1"/>
          </p:nvPr>
        </p:nvSpPr>
        <p:spPr>
          <a:xfrm>
            <a:off x="755650" y="5078413"/>
            <a:ext cx="6038850" cy="4802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2">
            <a:extLst>
              <a:ext uri="{FF2B5EF4-FFF2-40B4-BE49-F238E27FC236}">
                <a16:creationId xmlns:a16="http://schemas.microsoft.com/office/drawing/2014/main" id="{ECD19931-41BB-4629-A471-06F71B7CD36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5C838871-AB6A-4E27-BBA6-00A7C7D453E4}" type="slidenum">
              <a:rPr lang="en-GB" altLang="en-US" sz="1400" smtClean="0"/>
              <a:pPr>
                <a:spcBef>
                  <a:spcPct val="0"/>
                </a:spcBef>
                <a:buClrTx/>
                <a:buFontTx/>
                <a:buNone/>
              </a:pPr>
              <a:t>7</a:t>
            </a:fld>
            <a:endParaRPr lang="en-GB" altLang="en-US" sz="1400"/>
          </a:p>
        </p:txBody>
      </p:sp>
      <p:sp>
        <p:nvSpPr>
          <p:cNvPr id="16387" name="Text Box 1">
            <a:extLst>
              <a:ext uri="{FF2B5EF4-FFF2-40B4-BE49-F238E27FC236}">
                <a16:creationId xmlns:a16="http://schemas.microsoft.com/office/drawing/2014/main" id="{7FF60FBA-0A47-4181-B772-B7075DC8C3DA}"/>
              </a:ext>
            </a:extLst>
          </p:cNvPr>
          <p:cNvSpPr txBox="1">
            <a:spLocks noChangeArrowheads="1"/>
          </p:cNvSpPr>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a:lnSpc>
                <a:spcPct val="93000"/>
              </a:lnSpc>
              <a:spcBef>
                <a:spcPct val="0"/>
              </a:spcBef>
              <a:buClrTx/>
              <a:buFontTx/>
              <a:buNone/>
            </a:pPr>
            <a:fld id="{B6BCC3BD-8309-4DD6-AC17-3F971E9E8D51}" type="slidenum">
              <a:rPr lang="en-GB" altLang="en-US" sz="1400">
                <a:cs typeface="Segoe UI" panose="020B0502040204020203" pitchFamily="34" charset="0"/>
              </a:rPr>
              <a:pPr algn="r" eaLnBrk="1">
                <a:lnSpc>
                  <a:spcPct val="93000"/>
                </a:lnSpc>
                <a:spcBef>
                  <a:spcPct val="0"/>
                </a:spcBef>
                <a:buClrTx/>
                <a:buFontTx/>
                <a:buNone/>
              </a:pPr>
              <a:t>7</a:t>
            </a:fld>
            <a:endParaRPr lang="en-GB" altLang="en-US" sz="1400">
              <a:cs typeface="Segoe UI" panose="020B0502040204020203" pitchFamily="34" charset="0"/>
            </a:endParaRPr>
          </a:p>
        </p:txBody>
      </p:sp>
      <p:sp>
        <p:nvSpPr>
          <p:cNvPr id="16388" name="Rectangle 2">
            <a:extLst>
              <a:ext uri="{FF2B5EF4-FFF2-40B4-BE49-F238E27FC236}">
                <a16:creationId xmlns:a16="http://schemas.microsoft.com/office/drawing/2014/main" id="{14F2C250-EAFB-4ECB-B9E6-487CB4FACCCE}"/>
              </a:ext>
            </a:extLst>
          </p:cNvPr>
          <p:cNvSpPr>
            <a:spLocks noChangeArrowheads="1" noTextEdit="1"/>
          </p:cNvSpPr>
          <p:nvPr>
            <p:ph type="sldImg"/>
          </p:nvPr>
        </p:nvSpPr>
        <p:spPr>
          <a:xfrm>
            <a:off x="217488" y="812800"/>
            <a:ext cx="7121525" cy="40052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9" name="Rectangle 3">
            <a:extLst>
              <a:ext uri="{FF2B5EF4-FFF2-40B4-BE49-F238E27FC236}">
                <a16:creationId xmlns:a16="http://schemas.microsoft.com/office/drawing/2014/main" id="{546E39CF-2C63-460B-B883-F1B8B6CFAACC}"/>
              </a:ext>
            </a:extLst>
          </p:cNvPr>
          <p:cNvSpPr>
            <a:spLocks noChangeArrowheads="1"/>
          </p:cNvSpPr>
          <p:nvPr>
            <p:ph type="body" idx="1"/>
          </p:nvPr>
        </p:nvSpPr>
        <p:spPr>
          <a:xfrm>
            <a:off x="755650" y="5078413"/>
            <a:ext cx="6038850" cy="4802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2">
            <a:extLst>
              <a:ext uri="{FF2B5EF4-FFF2-40B4-BE49-F238E27FC236}">
                <a16:creationId xmlns:a16="http://schemas.microsoft.com/office/drawing/2014/main" id="{4D4466CF-4487-471E-A6F1-D75EB4F58EE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47EF8F0B-F738-49ED-876B-EAFF1ECEDA71}" type="slidenum">
              <a:rPr lang="en-GB" altLang="en-US" sz="1400" smtClean="0"/>
              <a:pPr>
                <a:spcBef>
                  <a:spcPct val="0"/>
                </a:spcBef>
                <a:buClrTx/>
                <a:buFontTx/>
                <a:buNone/>
              </a:pPr>
              <a:t>8</a:t>
            </a:fld>
            <a:endParaRPr lang="en-GB" altLang="en-US" sz="1400"/>
          </a:p>
        </p:txBody>
      </p:sp>
      <p:sp>
        <p:nvSpPr>
          <p:cNvPr id="18435" name="Rectangle 1">
            <a:extLst>
              <a:ext uri="{FF2B5EF4-FFF2-40B4-BE49-F238E27FC236}">
                <a16:creationId xmlns:a16="http://schemas.microsoft.com/office/drawing/2014/main" id="{B6C98867-B4EC-4009-B4DF-EBA515CA152F}"/>
              </a:ext>
            </a:extLst>
          </p:cNvPr>
          <p:cNvSpPr>
            <a:spLocks noChangeArrowheads="1" noTextEdit="1"/>
          </p:cNvSpPr>
          <p:nvPr>
            <p:ph type="sldImg"/>
          </p:nvPr>
        </p:nvSpPr>
        <p:spPr>
          <a:xfrm>
            <a:off x="219075" y="812800"/>
            <a:ext cx="7116763" cy="4003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a:extLst>
              <a:ext uri="{FF2B5EF4-FFF2-40B4-BE49-F238E27FC236}">
                <a16:creationId xmlns:a16="http://schemas.microsoft.com/office/drawing/2014/main" id="{666CE7C8-C0CB-4270-BE92-0B813B04373F}"/>
              </a:ext>
            </a:extLst>
          </p:cNvPr>
          <p:cNvSpPr>
            <a:spLocks noChangeArrowheads="1"/>
          </p:cNvSpPr>
          <p:nvPr>
            <p:ph type="body" idx="1"/>
          </p:nvPr>
        </p:nvSpPr>
        <p:spPr>
          <a:xfrm>
            <a:off x="755650" y="5078413"/>
            <a:ext cx="6038850" cy="4802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928688"/>
            <a:ext cx="7559675" cy="1973262"/>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60475" y="2978150"/>
            <a:ext cx="7559675" cy="1370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5">
            <a:extLst>
              <a:ext uri="{FF2B5EF4-FFF2-40B4-BE49-F238E27FC236}">
                <a16:creationId xmlns:a16="http://schemas.microsoft.com/office/drawing/2014/main" id="{2DC94594-4C24-402E-88E1-DC77C0258BD6}"/>
              </a:ext>
            </a:extLst>
          </p:cNvPr>
          <p:cNvSpPr>
            <a:spLocks noGrp="1" noChangeArrowheads="1"/>
          </p:cNvSpPr>
          <p:nvPr>
            <p:ph type="sldNum" idx="10"/>
          </p:nvPr>
        </p:nvSpPr>
        <p:spPr>
          <a:ln/>
        </p:spPr>
        <p:txBody>
          <a:bodyPr/>
          <a:lstStyle>
            <a:lvl1pPr>
              <a:defRPr/>
            </a:lvl1pPr>
          </a:lstStyle>
          <a:p>
            <a:pPr>
              <a:defRPr/>
            </a:pPr>
            <a:fld id="{F23F2E89-6571-436F-B3E0-869D236AA155}" type="slidenum">
              <a:rPr lang="en-GB" altLang="en-US"/>
              <a:pPr>
                <a:defRPr/>
              </a:pPr>
              <a:t>‹#›</a:t>
            </a:fld>
            <a:endParaRPr lang="en-GB" altLang="en-US"/>
          </a:p>
        </p:txBody>
      </p:sp>
    </p:spTree>
    <p:extLst>
      <p:ext uri="{BB962C8B-B14F-4D97-AF65-F5344CB8AC3E}">
        <p14:creationId xmlns:p14="http://schemas.microsoft.com/office/powerpoint/2010/main" val="319413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02BFA7C8-03AF-484D-B42E-5FDCD04794AF}"/>
              </a:ext>
            </a:extLst>
          </p:cNvPr>
          <p:cNvSpPr>
            <a:spLocks noGrp="1" noChangeArrowheads="1"/>
          </p:cNvSpPr>
          <p:nvPr>
            <p:ph type="sldNum" idx="10"/>
          </p:nvPr>
        </p:nvSpPr>
        <p:spPr>
          <a:ln/>
        </p:spPr>
        <p:txBody>
          <a:bodyPr/>
          <a:lstStyle>
            <a:lvl1pPr>
              <a:defRPr/>
            </a:lvl1pPr>
          </a:lstStyle>
          <a:p>
            <a:pPr>
              <a:defRPr/>
            </a:pPr>
            <a:fld id="{6CB5E3D6-81CA-4AD2-AA59-AEBC8996A537}" type="slidenum">
              <a:rPr lang="en-GB" altLang="en-US"/>
              <a:pPr>
                <a:defRPr/>
              </a:pPr>
              <a:t>‹#›</a:t>
            </a:fld>
            <a:endParaRPr lang="en-GB" altLang="en-US"/>
          </a:p>
        </p:txBody>
      </p:sp>
    </p:spTree>
    <p:extLst>
      <p:ext uri="{BB962C8B-B14F-4D97-AF65-F5344CB8AC3E}">
        <p14:creationId xmlns:p14="http://schemas.microsoft.com/office/powerpoint/2010/main" val="396408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325" y="225425"/>
            <a:ext cx="2263775" cy="4378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3238" y="225425"/>
            <a:ext cx="6643687" cy="4378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B095BAB4-7C77-42EE-A8FC-D3B0414676D1}"/>
              </a:ext>
            </a:extLst>
          </p:cNvPr>
          <p:cNvSpPr>
            <a:spLocks noGrp="1" noChangeArrowheads="1"/>
          </p:cNvSpPr>
          <p:nvPr>
            <p:ph type="sldNum" idx="10"/>
          </p:nvPr>
        </p:nvSpPr>
        <p:spPr>
          <a:ln/>
        </p:spPr>
        <p:txBody>
          <a:bodyPr/>
          <a:lstStyle>
            <a:lvl1pPr>
              <a:defRPr/>
            </a:lvl1pPr>
          </a:lstStyle>
          <a:p>
            <a:pPr>
              <a:defRPr/>
            </a:pPr>
            <a:fld id="{43AF4739-4A9B-4DB2-B28B-03C656E65C40}" type="slidenum">
              <a:rPr lang="en-GB" altLang="en-US"/>
              <a:pPr>
                <a:defRPr/>
              </a:pPr>
              <a:t>‹#›</a:t>
            </a:fld>
            <a:endParaRPr lang="en-GB" altLang="en-US"/>
          </a:p>
        </p:txBody>
      </p:sp>
    </p:spTree>
    <p:extLst>
      <p:ext uri="{BB962C8B-B14F-4D97-AF65-F5344CB8AC3E}">
        <p14:creationId xmlns:p14="http://schemas.microsoft.com/office/powerpoint/2010/main" val="227275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F3FD396A-10F6-494C-8EE3-145CCA4BF28C}"/>
              </a:ext>
            </a:extLst>
          </p:cNvPr>
          <p:cNvSpPr>
            <a:spLocks noGrp="1" noChangeArrowheads="1"/>
          </p:cNvSpPr>
          <p:nvPr>
            <p:ph type="sldNum" idx="10"/>
          </p:nvPr>
        </p:nvSpPr>
        <p:spPr>
          <a:ln/>
        </p:spPr>
        <p:txBody>
          <a:bodyPr/>
          <a:lstStyle>
            <a:lvl1pPr>
              <a:defRPr/>
            </a:lvl1pPr>
          </a:lstStyle>
          <a:p>
            <a:pPr>
              <a:defRPr/>
            </a:pPr>
            <a:fld id="{204D2AC1-86EF-4F45-8FA1-252D3DDDEDAF}" type="slidenum">
              <a:rPr lang="en-GB" altLang="en-US"/>
              <a:pPr>
                <a:defRPr/>
              </a:pPr>
              <a:t>‹#›</a:t>
            </a:fld>
            <a:endParaRPr lang="en-GB" altLang="en-US"/>
          </a:p>
        </p:txBody>
      </p:sp>
    </p:spTree>
    <p:extLst>
      <p:ext uri="{BB962C8B-B14F-4D97-AF65-F5344CB8AC3E}">
        <p14:creationId xmlns:p14="http://schemas.microsoft.com/office/powerpoint/2010/main" val="68461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414463"/>
            <a:ext cx="8694737" cy="23574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87388" y="3794125"/>
            <a:ext cx="8694737" cy="124142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a:extLst>
              <a:ext uri="{FF2B5EF4-FFF2-40B4-BE49-F238E27FC236}">
                <a16:creationId xmlns:a16="http://schemas.microsoft.com/office/drawing/2014/main" id="{4212AE4C-BAF5-4B4E-A76D-FF781528FD8B}"/>
              </a:ext>
            </a:extLst>
          </p:cNvPr>
          <p:cNvSpPr>
            <a:spLocks noGrp="1" noChangeArrowheads="1"/>
          </p:cNvSpPr>
          <p:nvPr>
            <p:ph type="sldNum" idx="10"/>
          </p:nvPr>
        </p:nvSpPr>
        <p:spPr>
          <a:ln/>
        </p:spPr>
        <p:txBody>
          <a:bodyPr/>
          <a:lstStyle>
            <a:lvl1pPr>
              <a:defRPr/>
            </a:lvl1pPr>
          </a:lstStyle>
          <a:p>
            <a:pPr>
              <a:defRPr/>
            </a:pPr>
            <a:fld id="{11D6450F-5DB9-4E45-8274-D505E8196752}" type="slidenum">
              <a:rPr lang="en-GB" altLang="en-US"/>
              <a:pPr>
                <a:defRPr/>
              </a:pPr>
              <a:t>‹#›</a:t>
            </a:fld>
            <a:endParaRPr lang="en-GB" altLang="en-US"/>
          </a:p>
        </p:txBody>
      </p:sp>
    </p:spTree>
    <p:extLst>
      <p:ext uri="{BB962C8B-B14F-4D97-AF65-F5344CB8AC3E}">
        <p14:creationId xmlns:p14="http://schemas.microsoft.com/office/powerpoint/2010/main" val="229742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3238" y="1327150"/>
            <a:ext cx="4452937" cy="3276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8575" y="1327150"/>
            <a:ext cx="4454525" cy="3276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99CB393B-030A-474B-9DF6-2ACA68CD225F}"/>
              </a:ext>
            </a:extLst>
          </p:cNvPr>
          <p:cNvSpPr>
            <a:spLocks noGrp="1" noChangeArrowheads="1"/>
          </p:cNvSpPr>
          <p:nvPr>
            <p:ph type="sldNum" idx="10"/>
          </p:nvPr>
        </p:nvSpPr>
        <p:spPr>
          <a:ln/>
        </p:spPr>
        <p:txBody>
          <a:bodyPr/>
          <a:lstStyle>
            <a:lvl1pPr>
              <a:defRPr/>
            </a:lvl1pPr>
          </a:lstStyle>
          <a:p>
            <a:pPr>
              <a:defRPr/>
            </a:pPr>
            <a:fld id="{71C759AC-ACE9-425A-B042-6E17025A57D6}" type="slidenum">
              <a:rPr lang="en-GB" altLang="en-US"/>
              <a:pPr>
                <a:defRPr/>
              </a:pPr>
              <a:t>‹#›</a:t>
            </a:fld>
            <a:endParaRPr lang="en-GB" altLang="en-US"/>
          </a:p>
        </p:txBody>
      </p:sp>
    </p:spTree>
    <p:extLst>
      <p:ext uri="{BB962C8B-B14F-4D97-AF65-F5344CB8AC3E}">
        <p14:creationId xmlns:p14="http://schemas.microsoft.com/office/powerpoint/2010/main" val="2391781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301625"/>
            <a:ext cx="8694737" cy="1096963"/>
          </a:xfrm>
        </p:spPr>
        <p:txBody>
          <a:bodyPr/>
          <a:lstStyle/>
          <a:p>
            <a:r>
              <a:rPr lang="en-US"/>
              <a:t>Click to edit Master title style</a:t>
            </a:r>
          </a:p>
        </p:txBody>
      </p:sp>
      <p:sp>
        <p:nvSpPr>
          <p:cNvPr id="3" name="Text Placeholder 2"/>
          <p:cNvSpPr>
            <a:spLocks noGrp="1"/>
          </p:cNvSpPr>
          <p:nvPr>
            <p:ph type="body" idx="1"/>
          </p:nvPr>
        </p:nvSpPr>
        <p:spPr>
          <a:xfrm>
            <a:off x="693738" y="1390650"/>
            <a:ext cx="426561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3738" y="2071688"/>
            <a:ext cx="4265612" cy="3046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3813" y="1390650"/>
            <a:ext cx="428466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03813" y="2071688"/>
            <a:ext cx="4284662" cy="3046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28F77DF7-CD64-4755-A097-F4DAF1B46853}"/>
              </a:ext>
            </a:extLst>
          </p:cNvPr>
          <p:cNvSpPr>
            <a:spLocks noGrp="1" noChangeArrowheads="1"/>
          </p:cNvSpPr>
          <p:nvPr>
            <p:ph type="sldNum" idx="10"/>
          </p:nvPr>
        </p:nvSpPr>
        <p:spPr>
          <a:ln/>
        </p:spPr>
        <p:txBody>
          <a:bodyPr/>
          <a:lstStyle>
            <a:lvl1pPr>
              <a:defRPr/>
            </a:lvl1pPr>
          </a:lstStyle>
          <a:p>
            <a:pPr>
              <a:defRPr/>
            </a:pPr>
            <a:fld id="{E8B4D170-4ED0-4B1E-A38C-1FEB70A71E75}" type="slidenum">
              <a:rPr lang="en-GB" altLang="en-US"/>
              <a:pPr>
                <a:defRPr/>
              </a:pPr>
              <a:t>‹#›</a:t>
            </a:fld>
            <a:endParaRPr lang="en-GB" altLang="en-US"/>
          </a:p>
        </p:txBody>
      </p:sp>
    </p:spTree>
    <p:extLst>
      <p:ext uri="{BB962C8B-B14F-4D97-AF65-F5344CB8AC3E}">
        <p14:creationId xmlns:p14="http://schemas.microsoft.com/office/powerpoint/2010/main" val="4130476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788A7C2A-991F-499C-968C-E007019BC381}"/>
              </a:ext>
            </a:extLst>
          </p:cNvPr>
          <p:cNvSpPr>
            <a:spLocks noGrp="1" noChangeArrowheads="1"/>
          </p:cNvSpPr>
          <p:nvPr>
            <p:ph type="sldNum" idx="10"/>
          </p:nvPr>
        </p:nvSpPr>
        <p:spPr>
          <a:ln/>
        </p:spPr>
        <p:txBody>
          <a:bodyPr/>
          <a:lstStyle>
            <a:lvl1pPr>
              <a:defRPr/>
            </a:lvl1pPr>
          </a:lstStyle>
          <a:p>
            <a:pPr>
              <a:defRPr/>
            </a:pPr>
            <a:fld id="{C8491F07-4152-4A34-BBBF-088E933559EC}" type="slidenum">
              <a:rPr lang="en-GB" altLang="en-US"/>
              <a:pPr>
                <a:defRPr/>
              </a:pPr>
              <a:t>‹#›</a:t>
            </a:fld>
            <a:endParaRPr lang="en-GB" altLang="en-US"/>
          </a:p>
        </p:txBody>
      </p:sp>
    </p:spTree>
    <p:extLst>
      <p:ext uri="{BB962C8B-B14F-4D97-AF65-F5344CB8AC3E}">
        <p14:creationId xmlns:p14="http://schemas.microsoft.com/office/powerpoint/2010/main" val="312169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DEF0E15A-4EF8-4353-AD5F-92BA244AB3B3}"/>
              </a:ext>
            </a:extLst>
          </p:cNvPr>
          <p:cNvSpPr>
            <a:spLocks noGrp="1" noChangeArrowheads="1"/>
          </p:cNvSpPr>
          <p:nvPr>
            <p:ph type="sldNum" idx="10"/>
          </p:nvPr>
        </p:nvSpPr>
        <p:spPr>
          <a:ln/>
        </p:spPr>
        <p:txBody>
          <a:bodyPr/>
          <a:lstStyle>
            <a:lvl1pPr>
              <a:defRPr/>
            </a:lvl1pPr>
          </a:lstStyle>
          <a:p>
            <a:pPr>
              <a:defRPr/>
            </a:pPr>
            <a:fld id="{4BFE4AE5-690E-4AE9-821E-303643128B91}" type="slidenum">
              <a:rPr lang="en-GB" altLang="en-US"/>
              <a:pPr>
                <a:defRPr/>
              </a:pPr>
              <a:t>‹#›</a:t>
            </a:fld>
            <a:endParaRPr lang="en-GB" altLang="en-US"/>
          </a:p>
        </p:txBody>
      </p:sp>
    </p:spTree>
    <p:extLst>
      <p:ext uri="{BB962C8B-B14F-4D97-AF65-F5344CB8AC3E}">
        <p14:creationId xmlns:p14="http://schemas.microsoft.com/office/powerpoint/2010/main" val="321404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377825"/>
            <a:ext cx="3251200" cy="1323975"/>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86250" y="815975"/>
            <a:ext cx="5102225" cy="4030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E175E5C2-CCC3-47B6-9A6F-5BE5D7485E1F}"/>
              </a:ext>
            </a:extLst>
          </p:cNvPr>
          <p:cNvSpPr>
            <a:spLocks noGrp="1" noChangeArrowheads="1"/>
          </p:cNvSpPr>
          <p:nvPr>
            <p:ph type="sldNum" idx="10"/>
          </p:nvPr>
        </p:nvSpPr>
        <p:spPr>
          <a:ln/>
        </p:spPr>
        <p:txBody>
          <a:bodyPr/>
          <a:lstStyle>
            <a:lvl1pPr>
              <a:defRPr/>
            </a:lvl1pPr>
          </a:lstStyle>
          <a:p>
            <a:pPr>
              <a:defRPr/>
            </a:pPr>
            <a:fld id="{67628B2C-2022-4ACE-9A03-4A94BA3112E1}" type="slidenum">
              <a:rPr lang="en-GB" altLang="en-US"/>
              <a:pPr>
                <a:defRPr/>
              </a:pPr>
              <a:t>‹#›</a:t>
            </a:fld>
            <a:endParaRPr lang="en-GB" altLang="en-US"/>
          </a:p>
        </p:txBody>
      </p:sp>
    </p:spTree>
    <p:extLst>
      <p:ext uri="{BB962C8B-B14F-4D97-AF65-F5344CB8AC3E}">
        <p14:creationId xmlns:p14="http://schemas.microsoft.com/office/powerpoint/2010/main" val="2882803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377825"/>
            <a:ext cx="3251200" cy="1323975"/>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286250" y="815975"/>
            <a:ext cx="5102225" cy="4030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0DB519F8-DB32-4831-B9F4-074025F1F78F}"/>
              </a:ext>
            </a:extLst>
          </p:cNvPr>
          <p:cNvSpPr>
            <a:spLocks noGrp="1" noChangeArrowheads="1"/>
          </p:cNvSpPr>
          <p:nvPr>
            <p:ph type="sldNum" idx="10"/>
          </p:nvPr>
        </p:nvSpPr>
        <p:spPr>
          <a:ln/>
        </p:spPr>
        <p:txBody>
          <a:bodyPr/>
          <a:lstStyle>
            <a:lvl1pPr>
              <a:defRPr/>
            </a:lvl1pPr>
          </a:lstStyle>
          <a:p>
            <a:pPr>
              <a:defRPr/>
            </a:pPr>
            <a:fld id="{707B6A8D-A5EB-43AE-AADC-2D96A3376710}" type="slidenum">
              <a:rPr lang="en-GB" altLang="en-US"/>
              <a:pPr>
                <a:defRPr/>
              </a:pPr>
              <a:t>‹#›</a:t>
            </a:fld>
            <a:endParaRPr lang="en-GB" altLang="en-US"/>
          </a:p>
        </p:txBody>
      </p:sp>
    </p:spTree>
    <p:extLst>
      <p:ext uri="{BB962C8B-B14F-4D97-AF65-F5344CB8AC3E}">
        <p14:creationId xmlns:p14="http://schemas.microsoft.com/office/powerpoint/2010/main" val="2379852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DF58D0DA-DE23-4549-97B0-C3BA0C6E48F7}"/>
              </a:ext>
            </a:extLst>
          </p:cNvPr>
          <p:cNvSpPr>
            <a:spLocks noGrp="1" noChangeArrowheads="1"/>
          </p:cNvSpPr>
          <p:nvPr>
            <p:ph type="title"/>
          </p:nvPr>
        </p:nvSpPr>
        <p:spPr bwMode="auto">
          <a:xfrm>
            <a:off x="503238" y="225425"/>
            <a:ext cx="9059862"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7" name="Rectangle 2">
            <a:extLst>
              <a:ext uri="{FF2B5EF4-FFF2-40B4-BE49-F238E27FC236}">
                <a16:creationId xmlns:a16="http://schemas.microsoft.com/office/drawing/2014/main" id="{EAE966E2-FE72-43CA-B879-FAE4A53E5C6A}"/>
              </a:ext>
            </a:extLst>
          </p:cNvPr>
          <p:cNvSpPr>
            <a:spLocks noGrp="1" noChangeArrowheads="1"/>
          </p:cNvSpPr>
          <p:nvPr>
            <p:ph type="body" idx="1"/>
          </p:nvPr>
        </p:nvSpPr>
        <p:spPr bwMode="auto">
          <a:xfrm>
            <a:off x="503238" y="1327150"/>
            <a:ext cx="9059862" cy="327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44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1028" name="Text Box 3">
            <a:extLst>
              <a:ext uri="{FF2B5EF4-FFF2-40B4-BE49-F238E27FC236}">
                <a16:creationId xmlns:a16="http://schemas.microsoft.com/office/drawing/2014/main" id="{24B7C4E9-5712-4F2C-9C0D-AD2E5C33809A}"/>
              </a:ext>
            </a:extLst>
          </p:cNvPr>
          <p:cNvSpPr txBox="1">
            <a:spLocks noChangeArrowheads="1"/>
          </p:cNvSpPr>
          <p:nvPr/>
        </p:nvSpPr>
        <p:spPr bwMode="auto">
          <a:xfrm>
            <a:off x="503238" y="5165725"/>
            <a:ext cx="2343150"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1029" name="Text Box 4">
            <a:extLst>
              <a:ext uri="{FF2B5EF4-FFF2-40B4-BE49-F238E27FC236}">
                <a16:creationId xmlns:a16="http://schemas.microsoft.com/office/drawing/2014/main" id="{A0E9FCF9-7C74-4E17-A0B2-B7A93ACF36A5}"/>
              </a:ext>
            </a:extLst>
          </p:cNvPr>
          <p:cNvSpPr txBox="1">
            <a:spLocks noChangeArrowheads="1"/>
          </p:cNvSpPr>
          <p:nvPr/>
        </p:nvSpPr>
        <p:spPr bwMode="auto">
          <a:xfrm>
            <a:off x="3448050" y="5165725"/>
            <a:ext cx="3190875"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2" name="Rectangle 5">
            <a:extLst>
              <a:ext uri="{FF2B5EF4-FFF2-40B4-BE49-F238E27FC236}">
                <a16:creationId xmlns:a16="http://schemas.microsoft.com/office/drawing/2014/main" id="{32649BB8-3FFD-48CA-AD55-90B0BC740A35}"/>
              </a:ext>
            </a:extLst>
          </p:cNvPr>
          <p:cNvSpPr>
            <a:spLocks noGrp="1" noChangeArrowheads="1"/>
          </p:cNvSpPr>
          <p:nvPr>
            <p:ph type="sldNum"/>
          </p:nvPr>
        </p:nvSpPr>
        <p:spPr bwMode="auto">
          <a:xfrm>
            <a:off x="7227888" y="5165725"/>
            <a:ext cx="2336800" cy="379413"/>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cs typeface="Segoe UI" panose="020B0502040204020203" pitchFamily="34" charset="0"/>
              </a:defRPr>
            </a:lvl1pPr>
          </a:lstStyle>
          <a:p>
            <a:pPr>
              <a:defRPr/>
            </a:pPr>
            <a:fld id="{05C72AF3-EBDA-4AB7-86FD-22156DF92FFA}"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5pPr>
      <a:lvl6pPr marL="25146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lnSpc>
          <a:spcPct val="93000"/>
        </a:lnSpc>
        <a:spcBef>
          <a:spcPts val="1425"/>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eeagrants.org/"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www.eeagrants.org/" TargetMode="Externa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92657CAF-5F7D-4AF6-BD78-2DA33FCA9E44}"/>
              </a:ext>
            </a:extLst>
          </p:cNvPr>
          <p:cNvSpPr txBox="1">
            <a:spLocks noChangeArrowheads="1"/>
          </p:cNvSpPr>
          <p:nvPr/>
        </p:nvSpPr>
        <p:spPr bwMode="auto">
          <a:xfrm>
            <a:off x="504825" y="1795260"/>
            <a:ext cx="8856662"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9240" rIns="0" bIns="0" anchor="ctr"/>
          <a:lstStyle>
            <a:lvl1pPr>
              <a:lnSpc>
                <a:spcPct val="93000"/>
              </a:lnSpc>
              <a:spcBef>
                <a:spcPts val="142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9pPr>
          </a:lstStyle>
          <a:p>
            <a:pPr algn="ctr" eaLnBrk="1">
              <a:spcBef>
                <a:spcPct val="0"/>
              </a:spcBef>
            </a:pPr>
            <a:r>
              <a:rPr lang="en-GB" altLang="en-US" sz="2600" dirty="0" err="1">
                <a:latin typeface="Georgia" panose="02040502050405020303" pitchFamily="18" charset="0"/>
              </a:rPr>
              <a:t>Diversitatea</a:t>
            </a:r>
            <a:r>
              <a:rPr lang="en-GB" altLang="en-US" sz="2600" dirty="0">
                <a:latin typeface="Georgia" panose="02040502050405020303" pitchFamily="18" charset="0"/>
              </a:rPr>
              <a:t> </a:t>
            </a:r>
            <a:r>
              <a:rPr lang="en-GB" altLang="en-US" sz="2600" dirty="0" err="1">
                <a:latin typeface="Georgia" panose="02040502050405020303" pitchFamily="18" charset="0"/>
              </a:rPr>
              <a:t>formelor</a:t>
            </a:r>
            <a:r>
              <a:rPr lang="en-GB" altLang="en-US" sz="2600" dirty="0">
                <a:latin typeface="Georgia" panose="02040502050405020303" pitchFamily="18" charset="0"/>
              </a:rPr>
              <a:t> de bullying - le </a:t>
            </a:r>
            <a:r>
              <a:rPr lang="en-GB" altLang="en-US" sz="2600" dirty="0" err="1">
                <a:latin typeface="Georgia" panose="02040502050405020303" pitchFamily="18" charset="0"/>
              </a:rPr>
              <a:t>putem</a:t>
            </a:r>
            <a:r>
              <a:rPr lang="en-GB" altLang="en-US" sz="2600" dirty="0">
                <a:latin typeface="Georgia" panose="02040502050405020303" pitchFamily="18" charset="0"/>
              </a:rPr>
              <a:t> </a:t>
            </a:r>
            <a:r>
              <a:rPr lang="en-GB" altLang="en-US" sz="2600" dirty="0" err="1">
                <a:latin typeface="Georgia" panose="02040502050405020303" pitchFamily="18" charset="0"/>
              </a:rPr>
              <a:t>recunoaște</a:t>
            </a:r>
            <a:r>
              <a:rPr lang="en-GB" altLang="en-US" sz="2600" dirty="0">
                <a:latin typeface="Georgia" panose="02040502050405020303" pitchFamily="18" charset="0"/>
              </a:rPr>
              <a:t>?</a:t>
            </a:r>
            <a:endParaRPr lang="en-GB" altLang="en-US" sz="2600" b="1" dirty="0">
              <a:latin typeface="Georgia" panose="02040502050405020303" pitchFamily="18" charset="0"/>
            </a:endParaRPr>
          </a:p>
          <a:p>
            <a:pPr algn="ctr" eaLnBrk="1">
              <a:spcBef>
                <a:spcPct val="0"/>
              </a:spcBef>
            </a:pPr>
            <a:r>
              <a:rPr lang="en-GB" altLang="en-US" sz="1600" b="1" dirty="0" err="1">
                <a:latin typeface="Georgia" panose="02040502050405020303" pitchFamily="18" charset="0"/>
              </a:rPr>
              <a:t>Educația</a:t>
            </a:r>
            <a:r>
              <a:rPr lang="en-GB" altLang="en-US" sz="1600" b="1" dirty="0">
                <a:latin typeface="Georgia" panose="02040502050405020303" pitchFamily="18" charset="0"/>
              </a:rPr>
              <a:t> nu </a:t>
            </a:r>
            <a:r>
              <a:rPr lang="en-GB" altLang="en-US" sz="1600" b="1" dirty="0" err="1">
                <a:latin typeface="Georgia" panose="02040502050405020303" pitchFamily="18" charset="0"/>
              </a:rPr>
              <a:t>este</a:t>
            </a:r>
            <a:r>
              <a:rPr lang="en-GB" altLang="en-US" sz="1600" b="1" dirty="0">
                <a:latin typeface="Georgia" panose="02040502050405020303" pitchFamily="18" charset="0"/>
              </a:rPr>
              <a:t> </a:t>
            </a:r>
            <a:r>
              <a:rPr lang="en-GB" altLang="en-US" sz="1600" b="1" dirty="0" err="1">
                <a:latin typeface="Georgia" panose="02040502050405020303" pitchFamily="18" charset="0"/>
              </a:rPr>
              <a:t>pregătirea</a:t>
            </a:r>
            <a:r>
              <a:rPr lang="en-GB" altLang="en-US" sz="1600" b="1" dirty="0">
                <a:latin typeface="Georgia" panose="02040502050405020303" pitchFamily="18" charset="0"/>
              </a:rPr>
              <a:t> </a:t>
            </a:r>
            <a:r>
              <a:rPr lang="en-GB" altLang="en-US" sz="1600" b="1" dirty="0" err="1">
                <a:latin typeface="Georgia" panose="02040502050405020303" pitchFamily="18" charset="0"/>
              </a:rPr>
              <a:t>pentru</a:t>
            </a:r>
            <a:r>
              <a:rPr lang="en-GB" altLang="en-US" sz="1600" b="1" dirty="0">
                <a:latin typeface="Georgia" panose="02040502050405020303" pitchFamily="18" charset="0"/>
              </a:rPr>
              <a:t> </a:t>
            </a:r>
            <a:r>
              <a:rPr lang="en-GB" altLang="en-US" sz="1600" b="1" dirty="0" err="1">
                <a:latin typeface="Georgia" panose="02040502050405020303" pitchFamily="18" charset="0"/>
              </a:rPr>
              <a:t>viață</a:t>
            </a:r>
            <a:r>
              <a:rPr lang="en-GB" altLang="en-US" sz="1600" b="1" dirty="0">
                <a:latin typeface="Georgia" panose="02040502050405020303" pitchFamily="18" charset="0"/>
              </a:rPr>
              <a:t>, </a:t>
            </a:r>
            <a:r>
              <a:rPr lang="en-GB" altLang="en-US" sz="1600" b="1" dirty="0" err="1">
                <a:latin typeface="Georgia" panose="02040502050405020303" pitchFamily="18" charset="0"/>
              </a:rPr>
              <a:t>educația</a:t>
            </a:r>
            <a:r>
              <a:rPr lang="en-GB" altLang="en-US" sz="1600" b="1" dirty="0">
                <a:latin typeface="Georgia" panose="02040502050405020303" pitchFamily="18" charset="0"/>
              </a:rPr>
              <a:t> </a:t>
            </a:r>
            <a:r>
              <a:rPr lang="en-GB" altLang="en-US" sz="1600" b="1" dirty="0" err="1">
                <a:latin typeface="Georgia" panose="02040502050405020303" pitchFamily="18" charset="0"/>
              </a:rPr>
              <a:t>este</a:t>
            </a:r>
            <a:r>
              <a:rPr lang="en-GB" altLang="en-US" sz="1600" b="1" dirty="0">
                <a:latin typeface="Georgia" panose="02040502050405020303" pitchFamily="18" charset="0"/>
              </a:rPr>
              <a:t> </a:t>
            </a:r>
            <a:r>
              <a:rPr lang="en-GB" altLang="en-US" sz="1600" b="1" dirty="0" err="1">
                <a:latin typeface="Georgia" panose="02040502050405020303" pitchFamily="18" charset="0"/>
              </a:rPr>
              <a:t>viața</a:t>
            </a:r>
            <a:r>
              <a:rPr lang="en-GB" altLang="en-US" sz="1600" b="1" dirty="0">
                <a:latin typeface="Georgia" panose="02040502050405020303" pitchFamily="18" charset="0"/>
              </a:rPr>
              <a:t> </a:t>
            </a:r>
            <a:r>
              <a:rPr lang="en-GB" altLang="en-US" sz="1600" b="1" dirty="0" err="1">
                <a:latin typeface="Georgia" panose="02040502050405020303" pitchFamily="18" charset="0"/>
              </a:rPr>
              <a:t>însăși</a:t>
            </a:r>
            <a:r>
              <a:rPr lang="en-GB" altLang="en-US" sz="1600" b="1" dirty="0">
                <a:latin typeface="Georgia" panose="02040502050405020303" pitchFamily="18" charset="0"/>
              </a:rPr>
              <a:t>. (John Dewey)</a:t>
            </a:r>
            <a:r>
              <a:rPr lang="en-GB" altLang="en-US" sz="4400" dirty="0"/>
              <a:t>           </a:t>
            </a:r>
            <a:br>
              <a:rPr lang="en-GB" altLang="en-US" sz="4400" dirty="0"/>
            </a:br>
            <a:r>
              <a:rPr lang="en-GB" altLang="en-US" sz="1400" dirty="0"/>
              <a:t>Prof. MARIN-DUDU ELENA, </a:t>
            </a:r>
          </a:p>
          <a:p>
            <a:pPr algn="ctr" eaLnBrk="1">
              <a:spcBef>
                <a:spcPct val="0"/>
              </a:spcBef>
            </a:pPr>
            <a:r>
              <a:rPr lang="en-GB" altLang="en-US" sz="1400" dirty="0"/>
              <a:t>LICEUL TEHNOLOGIC </a:t>
            </a:r>
            <a:r>
              <a:rPr lang="ro-RO" altLang="en-US" sz="1400" dirty="0"/>
              <a:t>”</a:t>
            </a:r>
            <a:r>
              <a:rPr lang="en-GB" altLang="en-US" sz="1400" dirty="0"/>
              <a:t>FRANCISC NEUMAN</a:t>
            </a:r>
            <a:r>
              <a:rPr lang="ro-RO" altLang="en-US" sz="1400" dirty="0"/>
              <a:t>”</a:t>
            </a:r>
            <a:r>
              <a:rPr lang="en-GB" altLang="en-US" sz="1400" dirty="0"/>
              <a:t> ARAD</a:t>
            </a:r>
            <a:br>
              <a:rPr lang="en-GB" altLang="en-US" sz="1400" dirty="0"/>
            </a:br>
            <a:r>
              <a:rPr lang="en-GB" altLang="en-US" sz="1400" dirty="0"/>
              <a:t>                                                                                                                             </a:t>
            </a:r>
          </a:p>
        </p:txBody>
      </p:sp>
      <p:pic>
        <p:nvPicPr>
          <p:cNvPr id="3" name="Imagine 14">
            <a:extLst>
              <a:ext uri="{FF2B5EF4-FFF2-40B4-BE49-F238E27FC236}">
                <a16:creationId xmlns:a16="http://schemas.microsoft.com/office/drawing/2014/main" id="{5A452799-A38A-4332-A15C-386EAAA5C0FE}"/>
              </a:ext>
            </a:extLst>
          </p:cNvPr>
          <p:cNvPicPr>
            <a:picLocks noChangeAspect="1"/>
          </p:cNvPicPr>
          <p:nvPr/>
        </p:nvPicPr>
        <p:blipFill>
          <a:blip r:embed="rId4"/>
          <a:stretch>
            <a:fillRect/>
          </a:stretch>
        </p:blipFill>
        <p:spPr>
          <a:xfrm>
            <a:off x="315912" y="269875"/>
            <a:ext cx="2606040" cy="1264920"/>
          </a:xfrm>
          <a:prstGeom prst="rect">
            <a:avLst/>
          </a:prstGeom>
        </p:spPr>
      </p:pic>
      <p:sp>
        <p:nvSpPr>
          <p:cNvPr id="5" name="Tittel 3">
            <a:extLst>
              <a:ext uri="{FF2B5EF4-FFF2-40B4-BE49-F238E27FC236}">
                <a16:creationId xmlns:a16="http://schemas.microsoft.com/office/drawing/2014/main" id="{A71B6CED-7006-41F4-8C1E-636D7BBA56B3}"/>
              </a:ext>
            </a:extLst>
          </p:cNvPr>
          <p:cNvSpPr txBox="1">
            <a:spLocks/>
          </p:cNvSpPr>
          <p:nvPr/>
        </p:nvSpPr>
        <p:spPr>
          <a:xfrm>
            <a:off x="87312" y="4148981"/>
            <a:ext cx="2606040" cy="3217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1800" b="1" dirty="0" err="1">
                <a:latin typeface="Arial" panose="020B0604020202020204" pitchFamily="34" charset="0"/>
                <a:cs typeface="Arial" panose="020B0604020202020204" pitchFamily="34" charset="0"/>
              </a:rPr>
              <a:t>Proiect</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derulat</a:t>
            </a:r>
            <a:r>
              <a:rPr lang="en-GB" sz="1800" b="1" dirty="0">
                <a:latin typeface="Arial" panose="020B0604020202020204" pitchFamily="34" charset="0"/>
                <a:cs typeface="Arial" panose="020B0604020202020204" pitchFamily="34" charset="0"/>
              </a:rPr>
              <a:t> de</a:t>
            </a:r>
          </a:p>
        </p:txBody>
      </p:sp>
      <p:pic>
        <p:nvPicPr>
          <p:cNvPr id="6" name="Imagine 2">
            <a:extLst>
              <a:ext uri="{FF2B5EF4-FFF2-40B4-BE49-F238E27FC236}">
                <a16:creationId xmlns:a16="http://schemas.microsoft.com/office/drawing/2014/main" id="{5999050C-62D0-4AAE-8ACB-7BB73464CD8E}"/>
              </a:ext>
            </a:extLst>
          </p:cNvPr>
          <p:cNvPicPr>
            <a:picLocks noChangeAspect="1"/>
          </p:cNvPicPr>
          <p:nvPr/>
        </p:nvPicPr>
        <p:blipFill rotWithShape="1">
          <a:blip r:embed="rId5">
            <a:extLst>
              <a:ext uri="{28A0092B-C50C-407E-A947-70E740481C1C}">
                <a14:useLocalDpi xmlns:a14="http://schemas.microsoft.com/office/drawing/2010/main" val="0"/>
              </a:ext>
            </a:extLst>
          </a:blip>
          <a:srcRect l="15705" r="16241"/>
          <a:stretch/>
        </p:blipFill>
        <p:spPr>
          <a:xfrm>
            <a:off x="239712" y="4470738"/>
            <a:ext cx="2579510" cy="1031537"/>
          </a:xfrm>
          <a:prstGeom prst="rect">
            <a:avLst/>
          </a:prstGeom>
          <a:solidFill>
            <a:schemeClr val="tx1"/>
          </a:solidFill>
        </p:spPr>
      </p:pic>
      <p:sp>
        <p:nvSpPr>
          <p:cNvPr id="7" name="Tittel 3">
            <a:extLst>
              <a:ext uri="{FF2B5EF4-FFF2-40B4-BE49-F238E27FC236}">
                <a16:creationId xmlns:a16="http://schemas.microsoft.com/office/drawing/2014/main" id="{55C3B16B-2D0C-478A-8977-9D5CF4E0B784}"/>
              </a:ext>
            </a:extLst>
          </p:cNvPr>
          <p:cNvSpPr txBox="1">
            <a:spLocks/>
          </p:cNvSpPr>
          <p:nvPr/>
        </p:nvSpPr>
        <p:spPr>
          <a:xfrm>
            <a:off x="3839573" y="130080"/>
            <a:ext cx="5521914" cy="1381058"/>
          </a:xfrm>
          <a:prstGeom prst="rect">
            <a:avLst/>
          </a:prstGeom>
        </p:spPr>
        <p:txBody>
          <a:bodyPr>
            <a:noAutofit/>
          </a:bodyPr>
          <a:lst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5pPr>
            <a:lvl6pPr marL="25146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a:lstStyle>
          <a:p>
            <a:r>
              <a:rPr lang="ro-RO" b="1" i="1" dirty="0">
                <a:solidFill>
                  <a:schemeClr val="tx1"/>
                </a:solidFill>
                <a:latin typeface="Arial" panose="020B0604020202020204" pitchFamily="34" charset="0"/>
                <a:cs typeface="Arial" panose="020B0604020202020204" pitchFamily="34" charset="0"/>
              </a:rPr>
              <a:t>„</a:t>
            </a:r>
            <a:r>
              <a:rPr lang="ro-RO" sz="4000" b="1" i="1" dirty="0">
                <a:solidFill>
                  <a:schemeClr val="tx1"/>
                </a:solidFill>
                <a:latin typeface="Arial" panose="020B0604020202020204" pitchFamily="34" charset="0"/>
                <a:cs typeface="Arial" panose="020B0604020202020204" pitchFamily="34" charset="0"/>
              </a:rPr>
              <a:t>Inspectoratul” Școlar Civic (ISC)</a:t>
            </a:r>
            <a:endParaRPr lang="en-GB" sz="4000" b="1" i="1" dirty="0">
              <a:solidFill>
                <a:schemeClr val="tx1"/>
              </a:solidFill>
              <a:latin typeface="Arial" panose="020B0604020202020204" pitchFamily="34" charset="0"/>
              <a:cs typeface="Arial" panose="020B0604020202020204" pitchFamily="34" charset="0"/>
            </a:endParaRPr>
          </a:p>
        </p:txBody>
      </p:sp>
      <p:sp>
        <p:nvSpPr>
          <p:cNvPr id="8" name="CasetăText 10">
            <a:extLst>
              <a:ext uri="{FF2B5EF4-FFF2-40B4-BE49-F238E27FC236}">
                <a16:creationId xmlns:a16="http://schemas.microsoft.com/office/drawing/2014/main" id="{12C190A5-462C-443A-8769-6401F2FB7167}"/>
              </a:ext>
            </a:extLst>
          </p:cNvPr>
          <p:cNvSpPr txBox="1"/>
          <p:nvPr/>
        </p:nvSpPr>
        <p:spPr>
          <a:xfrm>
            <a:off x="2899484" y="4358584"/>
            <a:ext cx="6805777" cy="1015663"/>
          </a:xfrm>
          <a:prstGeom prst="rect">
            <a:avLst/>
          </a:prstGeom>
          <a:noFill/>
        </p:spPr>
        <p:txBody>
          <a:bodyPr wrap="square">
            <a:spAutoFit/>
          </a:bodyPr>
          <a:lstStyle/>
          <a:p>
            <a:pPr algn="ctr"/>
            <a:r>
              <a:rPr lang="ro-RO"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ro-RO"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Lucrăm împreună pentru o </a:t>
            </a:r>
            <a:r>
              <a:rPr lang="ro-RO" sz="12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Europă</a:t>
            </a:r>
            <a:r>
              <a:rPr lang="ro-RO"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ro-RO" sz="1200" b="1" dirty="0">
                <a:solidFill>
                  <a:srgbClr val="32EA60"/>
                </a:solidFill>
                <a:effectLst/>
                <a:latin typeface="Arial" panose="020B0604020202020204" pitchFamily="34" charset="0"/>
                <a:ea typeface="Calibri" panose="020F0502020204030204" pitchFamily="34" charset="0"/>
                <a:cs typeface="Times New Roman" panose="02020603050405020304" pitchFamily="18" charset="0"/>
              </a:rPr>
              <a:t>verde</a:t>
            </a:r>
            <a:r>
              <a:rPr lang="ro-RO"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ro-RO" sz="1200" b="1" dirty="0">
                <a:solidFill>
                  <a:srgbClr val="FF0105"/>
                </a:solidFill>
                <a:effectLst/>
                <a:latin typeface="Arial" panose="020B0604020202020204" pitchFamily="34" charset="0"/>
                <a:ea typeface="Calibri" panose="020F0502020204030204" pitchFamily="34" charset="0"/>
                <a:cs typeface="Times New Roman" panose="02020603050405020304" pitchFamily="18" charset="0"/>
              </a:rPr>
              <a:t>competitivă </a:t>
            </a:r>
            <a:r>
              <a:rPr lang="ro-RO"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și </a:t>
            </a:r>
            <a:r>
              <a:rPr lang="ro-RO" sz="1200" b="1" dirty="0">
                <a:solidFill>
                  <a:srgbClr val="0012E9"/>
                </a:solidFill>
                <a:effectLst/>
                <a:latin typeface="Arial" panose="020B0604020202020204" pitchFamily="34" charset="0"/>
                <a:ea typeface="Calibri" panose="020F0502020204030204" pitchFamily="34" charset="0"/>
                <a:cs typeface="Times New Roman" panose="02020603050405020304" pitchFamily="18" charset="0"/>
              </a:rPr>
              <a:t>incluzivă</a:t>
            </a:r>
            <a:r>
              <a:rPr lang="ro-RO"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1200" b="0" i="0" u="none" strike="noStrike" baseline="0" dirty="0" err="1">
                <a:solidFill>
                  <a:schemeClr val="tx1"/>
                </a:solidFill>
                <a:latin typeface="Arial" panose="020B0604020202020204" pitchFamily="34" charset="0"/>
                <a:cs typeface="Arial" panose="020B0604020202020204" pitchFamily="34" charset="0"/>
              </a:rPr>
              <a:t>Proiect</a:t>
            </a:r>
            <a:r>
              <a:rPr lang="en-US" sz="1200" b="0" i="0" u="none" strike="noStrike" baseline="0" dirty="0">
                <a:solidFill>
                  <a:schemeClr val="tx1"/>
                </a:solidFill>
                <a:latin typeface="Arial" panose="020B0604020202020204" pitchFamily="34" charset="0"/>
                <a:cs typeface="Arial" panose="020B0604020202020204" pitchFamily="34" charset="0"/>
              </a:rPr>
              <a:t> </a:t>
            </a:r>
            <a:r>
              <a:rPr lang="en-US" sz="1200" b="0" i="0" u="none" strike="noStrike" baseline="0" dirty="0" err="1">
                <a:solidFill>
                  <a:schemeClr val="tx1"/>
                </a:solidFill>
                <a:latin typeface="Arial" panose="020B0604020202020204" pitchFamily="34" charset="0"/>
                <a:cs typeface="Arial" panose="020B0604020202020204" pitchFamily="34" charset="0"/>
              </a:rPr>
              <a:t>derulat</a:t>
            </a:r>
            <a:r>
              <a:rPr lang="en-US" sz="1200" b="0" i="0" u="none" strike="noStrike" baseline="0" dirty="0">
                <a:solidFill>
                  <a:schemeClr val="tx1"/>
                </a:solidFill>
                <a:latin typeface="Arial" panose="020B0604020202020204" pitchFamily="34" charset="0"/>
                <a:cs typeface="Arial" panose="020B0604020202020204" pitchFamily="34" charset="0"/>
              </a:rPr>
              <a:t> de </a:t>
            </a:r>
            <a:r>
              <a:rPr lang="ro-RO" sz="1200" b="0" i="0" u="none" strike="noStrike" baseline="0" dirty="0">
                <a:solidFill>
                  <a:schemeClr val="tx1"/>
                </a:solidFill>
                <a:latin typeface="Arial" panose="020B0604020202020204" pitchFamily="34" charset="0"/>
                <a:cs typeface="Arial" panose="020B0604020202020204" pitchFamily="34" charset="0"/>
              </a:rPr>
              <a:t>Fundația World Vision România</a:t>
            </a:r>
            <a:r>
              <a:rPr lang="en-US" sz="1200" b="0" i="0" u="none" strike="noStrike" baseline="0" dirty="0">
                <a:solidFill>
                  <a:schemeClr val="tx1"/>
                </a:solidFill>
                <a:latin typeface="Arial" panose="020B0604020202020204" pitchFamily="34" charset="0"/>
                <a:cs typeface="Arial" panose="020B0604020202020204" pitchFamily="34" charset="0"/>
              </a:rPr>
              <a:t> cu </a:t>
            </a:r>
            <a:r>
              <a:rPr lang="en-US" sz="1200" b="0" i="0" u="none" strike="noStrike" baseline="0" dirty="0" err="1">
                <a:solidFill>
                  <a:schemeClr val="tx1"/>
                </a:solidFill>
                <a:latin typeface="Arial" panose="020B0604020202020204" pitchFamily="34" charset="0"/>
                <a:cs typeface="Arial" panose="020B0604020202020204" pitchFamily="34" charset="0"/>
              </a:rPr>
              <a:t>sprijinul</a:t>
            </a:r>
            <a:r>
              <a:rPr lang="en-US" sz="1200" b="0" i="0" u="none" strike="noStrike" baseline="0" dirty="0">
                <a:solidFill>
                  <a:schemeClr val="tx1"/>
                </a:solidFill>
                <a:latin typeface="Arial" panose="020B0604020202020204" pitchFamily="34" charset="0"/>
                <a:cs typeface="Arial" panose="020B0604020202020204" pitchFamily="34" charset="0"/>
              </a:rPr>
              <a:t> </a:t>
            </a:r>
            <a:r>
              <a:rPr lang="en-US" sz="1200" b="0" i="0" u="none" strike="noStrike" baseline="0" dirty="0" err="1">
                <a:solidFill>
                  <a:schemeClr val="tx1"/>
                </a:solidFill>
                <a:latin typeface="Arial" panose="020B0604020202020204" pitchFamily="34" charset="0"/>
                <a:cs typeface="Arial" panose="020B0604020202020204" pitchFamily="34" charset="0"/>
              </a:rPr>
              <a:t>financiar</a:t>
            </a:r>
            <a:r>
              <a:rPr lang="en-US" sz="1200" b="0" i="0" u="none" strike="noStrike" baseline="0" dirty="0">
                <a:solidFill>
                  <a:schemeClr val="tx1"/>
                </a:solidFill>
                <a:latin typeface="Arial" panose="020B0604020202020204" pitchFamily="34" charset="0"/>
                <a:cs typeface="Arial" panose="020B0604020202020204" pitchFamily="34" charset="0"/>
              </a:rPr>
              <a:t> Active Citizens Fund </a:t>
            </a:r>
            <a:r>
              <a:rPr lang="en-US" sz="1200" b="0" i="0" u="none" strike="noStrike" baseline="0" dirty="0" err="1">
                <a:solidFill>
                  <a:schemeClr val="tx1"/>
                </a:solidFill>
                <a:latin typeface="Arial" panose="020B0604020202020204" pitchFamily="34" charset="0"/>
                <a:cs typeface="Arial" panose="020B0604020202020204" pitchFamily="34" charset="0"/>
              </a:rPr>
              <a:t>România</a:t>
            </a:r>
            <a:r>
              <a:rPr lang="en-US" sz="1200" b="0" i="0" u="none" strike="noStrike" baseline="0" dirty="0">
                <a:solidFill>
                  <a:schemeClr val="tx1"/>
                </a:solidFill>
                <a:latin typeface="Arial" panose="020B0604020202020204" pitchFamily="34" charset="0"/>
                <a:cs typeface="Arial" panose="020B0604020202020204" pitchFamily="34" charset="0"/>
              </a:rPr>
              <a:t>, program </a:t>
            </a:r>
            <a:r>
              <a:rPr lang="en-US" sz="1200" b="0" i="0" u="none" strike="noStrike" baseline="0" dirty="0" err="1">
                <a:solidFill>
                  <a:schemeClr val="tx1"/>
                </a:solidFill>
                <a:latin typeface="Arial" panose="020B0604020202020204" pitchFamily="34" charset="0"/>
                <a:cs typeface="Arial" panose="020B0604020202020204" pitchFamily="34" charset="0"/>
              </a:rPr>
              <a:t>finanțat</a:t>
            </a:r>
            <a:r>
              <a:rPr lang="en-US" sz="1200" b="0" i="0" u="none" strike="noStrike" baseline="0" dirty="0">
                <a:solidFill>
                  <a:schemeClr val="tx1"/>
                </a:solidFill>
                <a:latin typeface="Arial" panose="020B0604020202020204" pitchFamily="34" charset="0"/>
                <a:cs typeface="Arial" panose="020B0604020202020204" pitchFamily="34" charset="0"/>
              </a:rPr>
              <a:t> de </a:t>
            </a:r>
            <a:r>
              <a:rPr lang="en-US" sz="1200" b="0" i="0" u="none" strike="noStrike" baseline="0" dirty="0" err="1">
                <a:solidFill>
                  <a:schemeClr val="tx1"/>
                </a:solidFill>
                <a:latin typeface="Arial" panose="020B0604020202020204" pitchFamily="34" charset="0"/>
                <a:cs typeface="Arial" panose="020B0604020202020204" pitchFamily="34" charset="0"/>
              </a:rPr>
              <a:t>Islanda</a:t>
            </a:r>
            <a:r>
              <a:rPr lang="en-US" sz="1200" b="0" i="0" u="none" strike="noStrike" baseline="0" dirty="0">
                <a:solidFill>
                  <a:schemeClr val="tx1"/>
                </a:solidFill>
                <a:latin typeface="Arial" panose="020B0604020202020204" pitchFamily="34" charset="0"/>
                <a:cs typeface="Arial" panose="020B0604020202020204" pitchFamily="34" charset="0"/>
              </a:rPr>
              <a:t>,</a:t>
            </a:r>
            <a:r>
              <a:rPr lang="ro-RO" sz="1200" b="0" i="0" u="none" strike="noStrike" baseline="0" dirty="0">
                <a:solidFill>
                  <a:schemeClr val="tx1"/>
                </a:solidFill>
                <a:latin typeface="Arial" panose="020B0604020202020204" pitchFamily="34" charset="0"/>
                <a:cs typeface="Arial" panose="020B0604020202020204" pitchFamily="34" charset="0"/>
              </a:rPr>
              <a:t> </a:t>
            </a:r>
            <a:r>
              <a:rPr lang="de-DE" sz="1200" b="0" i="0" u="none" strike="noStrike" baseline="0" dirty="0">
                <a:solidFill>
                  <a:schemeClr val="tx1"/>
                </a:solidFill>
                <a:latin typeface="Arial" panose="020B0604020202020204" pitchFamily="34" charset="0"/>
                <a:cs typeface="Arial" panose="020B0604020202020204" pitchFamily="34" charset="0"/>
              </a:rPr>
              <a:t>Liechtenstein și Norvegia prin Granturile SEE 2014-2021</a:t>
            </a:r>
            <a:r>
              <a:rPr lang="ro-RO" sz="1200" b="0" i="0" u="none" strike="noStrike" baseline="0" dirty="0">
                <a:solidFill>
                  <a:schemeClr val="tx1"/>
                </a:solidFill>
                <a:latin typeface="Arial" panose="020B0604020202020204" pitchFamily="34" charset="0"/>
                <a:cs typeface="Arial" panose="020B0604020202020204" pitchFamily="34" charset="0"/>
              </a:rPr>
              <a:t>.</a:t>
            </a:r>
          </a:p>
          <a:p>
            <a:pPr algn="ctr"/>
            <a:r>
              <a:rPr lang="en-US" sz="1200" b="0" i="0" u="none" strike="noStrike" baseline="0" dirty="0" err="1">
                <a:solidFill>
                  <a:schemeClr val="tx1"/>
                </a:solidFill>
                <a:latin typeface="Arial" panose="020B0604020202020204" pitchFamily="34" charset="0"/>
                <a:cs typeface="Arial" panose="020B0604020202020204" pitchFamily="34" charset="0"/>
              </a:rPr>
              <a:t>Conținutul</a:t>
            </a:r>
            <a:r>
              <a:rPr lang="en-US" sz="1200" b="0" i="0" u="none" strike="noStrike" baseline="0" dirty="0">
                <a:solidFill>
                  <a:schemeClr val="tx1"/>
                </a:solidFill>
                <a:latin typeface="Arial" panose="020B0604020202020204" pitchFamily="34" charset="0"/>
                <a:cs typeface="Arial" panose="020B0604020202020204" pitchFamily="34" charset="0"/>
              </a:rPr>
              <a:t> </a:t>
            </a:r>
            <a:r>
              <a:rPr lang="en-US" sz="1200" b="0" i="0" u="none" strike="noStrike" baseline="0" dirty="0" err="1">
                <a:solidFill>
                  <a:schemeClr val="tx1"/>
                </a:solidFill>
                <a:latin typeface="Arial" panose="020B0604020202020204" pitchFamily="34" charset="0"/>
                <a:cs typeface="Arial" panose="020B0604020202020204" pitchFamily="34" charset="0"/>
              </a:rPr>
              <a:t>acestui</a:t>
            </a:r>
            <a:r>
              <a:rPr lang="ro-RO" sz="1200" b="0" i="0" u="none" strike="noStrike" baseline="0" dirty="0">
                <a:solidFill>
                  <a:schemeClr val="tx1"/>
                </a:solidFill>
                <a:latin typeface="Arial" panose="020B0604020202020204" pitchFamily="34" charset="0"/>
                <a:cs typeface="Arial" panose="020B0604020202020204" pitchFamily="34" charset="0"/>
              </a:rPr>
              <a:t> </a:t>
            </a:r>
            <a:r>
              <a:rPr lang="en-US" sz="1200" b="0" i="0" u="none" strike="noStrike" baseline="0" dirty="0">
                <a:solidFill>
                  <a:schemeClr val="tx1"/>
                </a:solidFill>
                <a:latin typeface="Arial" panose="020B0604020202020204" pitchFamily="34" charset="0"/>
                <a:cs typeface="Arial" panose="020B0604020202020204" pitchFamily="34" charset="0"/>
              </a:rPr>
              <a:t>material nu </a:t>
            </a:r>
            <a:r>
              <a:rPr lang="en-US" sz="1200" b="0" i="0" u="none" strike="noStrike" baseline="0" dirty="0" err="1">
                <a:solidFill>
                  <a:schemeClr val="tx1"/>
                </a:solidFill>
                <a:latin typeface="Arial" panose="020B0604020202020204" pitchFamily="34" charset="0"/>
                <a:cs typeface="Arial" panose="020B0604020202020204" pitchFamily="34" charset="0"/>
              </a:rPr>
              <a:t>reprezintă</a:t>
            </a:r>
            <a:r>
              <a:rPr lang="en-US" sz="1200" b="0" i="0" u="none" strike="noStrike" baseline="0" dirty="0">
                <a:solidFill>
                  <a:schemeClr val="tx1"/>
                </a:solidFill>
                <a:latin typeface="Arial" panose="020B0604020202020204" pitchFamily="34" charset="0"/>
                <a:cs typeface="Arial" panose="020B0604020202020204" pitchFamily="34" charset="0"/>
              </a:rPr>
              <a:t> </a:t>
            </a:r>
            <a:r>
              <a:rPr lang="en-US" sz="1200" b="0" i="0" u="none" strike="noStrike" baseline="0" dirty="0" err="1">
                <a:solidFill>
                  <a:schemeClr val="tx1"/>
                </a:solidFill>
                <a:latin typeface="Arial" panose="020B0604020202020204" pitchFamily="34" charset="0"/>
                <a:cs typeface="Arial" panose="020B0604020202020204" pitchFamily="34" charset="0"/>
              </a:rPr>
              <a:t>în</a:t>
            </a:r>
            <a:r>
              <a:rPr lang="en-US" sz="1200" b="0" i="0" u="none" strike="noStrike" baseline="0" dirty="0">
                <a:solidFill>
                  <a:schemeClr val="tx1"/>
                </a:solidFill>
                <a:latin typeface="Arial" panose="020B0604020202020204" pitchFamily="34" charset="0"/>
                <a:cs typeface="Arial" panose="020B0604020202020204" pitchFamily="34" charset="0"/>
              </a:rPr>
              <a:t> mod </a:t>
            </a:r>
            <a:r>
              <a:rPr lang="en-US" sz="1200" b="0" i="0" u="none" strike="noStrike" baseline="0" dirty="0" err="1">
                <a:solidFill>
                  <a:schemeClr val="tx1"/>
                </a:solidFill>
                <a:latin typeface="Arial" panose="020B0604020202020204" pitchFamily="34" charset="0"/>
                <a:cs typeface="Arial" panose="020B0604020202020204" pitchFamily="34" charset="0"/>
              </a:rPr>
              <a:t>necesar</a:t>
            </a:r>
            <a:r>
              <a:rPr lang="en-US" sz="1200" b="0" i="0" u="none" strike="noStrike" baseline="0" dirty="0">
                <a:solidFill>
                  <a:schemeClr val="tx1"/>
                </a:solidFill>
                <a:latin typeface="Arial" panose="020B0604020202020204" pitchFamily="34" charset="0"/>
                <a:cs typeface="Arial" panose="020B0604020202020204" pitchFamily="34" charset="0"/>
              </a:rPr>
              <a:t> </a:t>
            </a:r>
            <a:r>
              <a:rPr lang="en-US" sz="1200" b="0" i="0" u="none" strike="noStrike" baseline="0" dirty="0" err="1">
                <a:solidFill>
                  <a:schemeClr val="tx1"/>
                </a:solidFill>
                <a:latin typeface="Arial" panose="020B0604020202020204" pitchFamily="34" charset="0"/>
                <a:cs typeface="Arial" panose="020B0604020202020204" pitchFamily="34" charset="0"/>
              </a:rPr>
              <a:t>poziția</a:t>
            </a:r>
            <a:r>
              <a:rPr lang="en-US" sz="1200" b="0" i="0" u="none" strike="noStrike" baseline="0" dirty="0">
                <a:solidFill>
                  <a:schemeClr val="tx1"/>
                </a:solidFill>
                <a:latin typeface="Arial" panose="020B0604020202020204" pitchFamily="34" charset="0"/>
                <a:cs typeface="Arial" panose="020B0604020202020204" pitchFamily="34" charset="0"/>
              </a:rPr>
              <a:t> </a:t>
            </a:r>
            <a:r>
              <a:rPr lang="en-US" sz="1200" b="0" i="0" u="none" strike="noStrike" baseline="0" dirty="0" err="1">
                <a:solidFill>
                  <a:schemeClr val="tx1"/>
                </a:solidFill>
                <a:latin typeface="Arial" panose="020B0604020202020204" pitchFamily="34" charset="0"/>
                <a:cs typeface="Arial" panose="020B0604020202020204" pitchFamily="34" charset="0"/>
              </a:rPr>
              <a:t>oficială</a:t>
            </a:r>
            <a:r>
              <a:rPr lang="en-US" sz="1200" b="0" i="0" u="none" strike="noStrike" baseline="0" dirty="0">
                <a:solidFill>
                  <a:schemeClr val="tx1"/>
                </a:solidFill>
                <a:latin typeface="Arial" panose="020B0604020202020204" pitchFamily="34" charset="0"/>
                <a:cs typeface="Arial" panose="020B0604020202020204" pitchFamily="34" charset="0"/>
              </a:rPr>
              <a:t> a </a:t>
            </a:r>
            <a:r>
              <a:rPr lang="en-US" sz="1200" b="0" i="0" u="none" strike="noStrike" baseline="0" dirty="0" err="1">
                <a:solidFill>
                  <a:schemeClr val="tx1"/>
                </a:solidFill>
                <a:latin typeface="Arial" panose="020B0604020202020204" pitchFamily="34" charset="0"/>
                <a:cs typeface="Arial" panose="020B0604020202020204" pitchFamily="34" charset="0"/>
              </a:rPr>
              <a:t>Granturilor</a:t>
            </a:r>
            <a:r>
              <a:rPr lang="en-US" sz="1200" b="0" i="0" u="none" strike="noStrike" baseline="0" dirty="0">
                <a:solidFill>
                  <a:schemeClr val="tx1"/>
                </a:solidFill>
                <a:latin typeface="Arial" panose="020B0604020202020204" pitchFamily="34" charset="0"/>
                <a:cs typeface="Arial" panose="020B0604020202020204" pitchFamily="34" charset="0"/>
              </a:rPr>
              <a:t> SEE </a:t>
            </a:r>
            <a:r>
              <a:rPr lang="en-US" sz="1200" b="0" i="0" u="none" strike="noStrike" baseline="0" dirty="0" err="1">
                <a:solidFill>
                  <a:schemeClr val="tx1"/>
                </a:solidFill>
                <a:latin typeface="Arial" panose="020B0604020202020204" pitchFamily="34" charset="0"/>
                <a:cs typeface="Arial" panose="020B0604020202020204" pitchFamily="34" charset="0"/>
              </a:rPr>
              <a:t>și</a:t>
            </a:r>
            <a:r>
              <a:rPr lang="en-US" sz="1200" b="0" i="0" u="none" strike="noStrike" baseline="0" dirty="0">
                <a:solidFill>
                  <a:schemeClr val="tx1"/>
                </a:solidFill>
                <a:latin typeface="Arial" panose="020B0604020202020204" pitchFamily="34" charset="0"/>
                <a:cs typeface="Arial" panose="020B0604020202020204" pitchFamily="34" charset="0"/>
              </a:rPr>
              <a:t> </a:t>
            </a:r>
            <a:r>
              <a:rPr lang="en-US" sz="1200" b="0" i="0" u="none" strike="noStrike" baseline="0" dirty="0" err="1">
                <a:solidFill>
                  <a:schemeClr val="tx1"/>
                </a:solidFill>
                <a:latin typeface="Arial" panose="020B0604020202020204" pitchFamily="34" charset="0"/>
                <a:cs typeface="Arial" panose="020B0604020202020204" pitchFamily="34" charset="0"/>
              </a:rPr>
              <a:t>Norvegiene</a:t>
            </a:r>
            <a:r>
              <a:rPr lang="en-US" sz="1200" b="0" i="0" u="none" strike="noStrike" baseline="0" dirty="0">
                <a:solidFill>
                  <a:schemeClr val="tx1"/>
                </a:solidFill>
                <a:latin typeface="Arial" panose="020B0604020202020204" pitchFamily="34" charset="0"/>
                <a:cs typeface="Arial" panose="020B0604020202020204" pitchFamily="34" charset="0"/>
              </a:rPr>
              <a:t> 2014-2021;</a:t>
            </a:r>
            <a:r>
              <a:rPr lang="ro-RO" sz="1200" b="0" i="0" u="none" strike="noStrike" baseline="0" dirty="0">
                <a:solidFill>
                  <a:schemeClr val="tx1"/>
                </a:solidFill>
                <a:latin typeface="Arial" panose="020B0604020202020204" pitchFamily="34" charset="0"/>
                <a:cs typeface="Arial" panose="020B0604020202020204" pitchFamily="34" charset="0"/>
              </a:rPr>
              <a:t> </a:t>
            </a:r>
            <a:r>
              <a:rPr lang="it-IT" sz="1200" b="0" i="0" u="none" strike="noStrike" baseline="0" dirty="0">
                <a:solidFill>
                  <a:schemeClr val="tx1"/>
                </a:solidFill>
                <a:latin typeface="Arial" panose="020B0604020202020204" pitchFamily="34" charset="0"/>
                <a:cs typeface="Arial" panose="020B0604020202020204" pitchFamily="34" charset="0"/>
              </a:rPr>
              <a:t>pentru mai multe informații accesați </a:t>
            </a:r>
            <a:r>
              <a:rPr lang="it-IT" sz="1200" b="0" i="0" u="none" strike="noStrike" baseline="0" dirty="0">
                <a:solidFill>
                  <a:schemeClr val="tx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www.eeagrants.org</a:t>
            </a:r>
            <a:r>
              <a:rPr lang="ro-RO" sz="1200" b="0" i="0" u="none" strike="noStrike" baseline="0" dirty="0">
                <a:solidFill>
                  <a:schemeClr val="tx1"/>
                </a:solidFill>
                <a:latin typeface="Arial" panose="020B0604020202020204" pitchFamily="34" charset="0"/>
                <a:cs typeface="Arial" panose="020B0604020202020204" pitchFamily="34" charset="0"/>
              </a:rPr>
              <a:t> </a:t>
            </a:r>
            <a:endParaRPr lang="en-US" sz="1200"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Text Box 1">
            <a:extLst>
              <a:ext uri="{FF2B5EF4-FFF2-40B4-BE49-F238E27FC236}">
                <a16:creationId xmlns:a16="http://schemas.microsoft.com/office/drawing/2014/main" id="{BBF285E5-C815-4245-A795-EB3CB9AF3ED0}"/>
              </a:ext>
            </a:extLst>
          </p:cNvPr>
          <p:cNvSpPr txBox="1">
            <a:spLocks noChangeArrowheads="1"/>
          </p:cNvSpPr>
          <p:nvPr/>
        </p:nvSpPr>
        <p:spPr bwMode="auto">
          <a:xfrm>
            <a:off x="503238" y="225425"/>
            <a:ext cx="9070975"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4840" rIns="0" bIns="0" anchor="ctr"/>
          <a:lstStyle>
            <a:lvl1pPr marL="342900" indent="-336550">
              <a:lnSpc>
                <a:spcPct val="93000"/>
              </a:lnSpc>
              <a:spcBef>
                <a:spcPts val="1425"/>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5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9pPr>
          </a:lstStyle>
          <a:p>
            <a:pPr algn="ctr" eaLnBrk="1">
              <a:spcBef>
                <a:spcPct val="0"/>
              </a:spcBef>
              <a:buClrTx/>
              <a:buFontTx/>
              <a:buNone/>
            </a:pPr>
            <a:r>
              <a:rPr lang="en-GB" altLang="en-US"/>
              <a:t>Bullying relaţional</a:t>
            </a:r>
            <a:endParaRPr lang="en-US" altLang="en-US" sz="2800" b="1">
              <a:latin typeface="Times New Roman" panose="02020603050405020304" pitchFamily="18" charset="0"/>
              <a:cs typeface="Times New Roman" panose="02020603050405020304" pitchFamily="18" charset="0"/>
            </a:endParaRPr>
          </a:p>
        </p:txBody>
      </p:sp>
      <p:sp>
        <p:nvSpPr>
          <p:cNvPr id="5123" name="Text Box 2">
            <a:extLst>
              <a:ext uri="{FF2B5EF4-FFF2-40B4-BE49-F238E27FC236}">
                <a16:creationId xmlns:a16="http://schemas.microsoft.com/office/drawing/2014/main" id="{993111EB-89EE-41C6-9774-53B3F18B53ED}"/>
              </a:ext>
            </a:extLst>
          </p:cNvPr>
          <p:cNvSpPr txBox="1">
            <a:spLocks noChangeArrowheads="1"/>
          </p:cNvSpPr>
          <p:nvPr/>
        </p:nvSpPr>
        <p:spPr bwMode="auto">
          <a:xfrm>
            <a:off x="87313" y="2149475"/>
            <a:ext cx="4427537" cy="156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7640" rIns="0" bIns="0"/>
          <a:lstStyle>
            <a:lvl1pPr>
              <a:lnSpc>
                <a:spcPct val="93000"/>
              </a:lnSpc>
              <a:spcBef>
                <a:spcPts val="142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9pPr>
          </a:lstStyle>
          <a:p>
            <a:pPr eaLnBrk="1">
              <a:buClrTx/>
              <a:buFontTx/>
              <a:buNone/>
            </a:pPr>
            <a:endParaRPr lang="en-US" altLang="en-US" sz="2000">
              <a:latin typeface="Times New Roman" panose="02020603050405020304" pitchFamily="18" charset="0"/>
              <a:cs typeface="Mangal" panose="02040503050203030202" pitchFamily="18" charset="0"/>
            </a:endParaRPr>
          </a:p>
        </p:txBody>
      </p:sp>
      <p:sp>
        <p:nvSpPr>
          <p:cNvPr id="5124" name="Text Box 3">
            <a:extLst>
              <a:ext uri="{FF2B5EF4-FFF2-40B4-BE49-F238E27FC236}">
                <a16:creationId xmlns:a16="http://schemas.microsoft.com/office/drawing/2014/main" id="{6EC91016-415F-40FC-A4D9-D816AE56188F}"/>
              </a:ext>
            </a:extLst>
          </p:cNvPr>
          <p:cNvSpPr txBox="1">
            <a:spLocks noChangeArrowheads="1"/>
          </p:cNvSpPr>
          <p:nvPr/>
        </p:nvSpPr>
        <p:spPr bwMode="auto">
          <a:xfrm>
            <a:off x="5146675" y="4359275"/>
            <a:ext cx="4427538" cy="156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lnSpc>
                <a:spcPct val="93000"/>
              </a:lnSpc>
              <a:spcBef>
                <a:spcPts val="142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9pPr>
          </a:lstStyle>
          <a:p>
            <a:pPr algn="just" eaLnBrk="1">
              <a:spcBef>
                <a:spcPct val="0"/>
              </a:spcBef>
              <a:spcAft>
                <a:spcPts val="1238"/>
              </a:spcAft>
              <a:buClrTx/>
              <a:buFontTx/>
              <a:buNone/>
            </a:pPr>
            <a:endParaRPr lang="en-US" altLang="en-US" sz="2000">
              <a:latin typeface="Times New Roman" panose="02020603050405020304" pitchFamily="18" charset="0"/>
              <a:cs typeface="Mangal" panose="02040503050203030202" pitchFamily="18" charset="0"/>
            </a:endParaRPr>
          </a:p>
        </p:txBody>
      </p:sp>
      <p:sp>
        <p:nvSpPr>
          <p:cNvPr id="5125" name="Text Box 4">
            <a:extLst>
              <a:ext uri="{FF2B5EF4-FFF2-40B4-BE49-F238E27FC236}">
                <a16:creationId xmlns:a16="http://schemas.microsoft.com/office/drawing/2014/main" id="{1986790A-3F1A-4AB3-B6D2-3DF360309810}"/>
              </a:ext>
            </a:extLst>
          </p:cNvPr>
          <p:cNvSpPr txBox="1">
            <a:spLocks noChangeArrowheads="1"/>
          </p:cNvSpPr>
          <p:nvPr/>
        </p:nvSpPr>
        <p:spPr bwMode="auto">
          <a:xfrm>
            <a:off x="5153025" y="1057275"/>
            <a:ext cx="4427538" cy="156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lnSpc>
                <a:spcPct val="93000"/>
              </a:lnSpc>
              <a:spcBef>
                <a:spcPts val="142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9pPr>
          </a:lstStyle>
          <a:p>
            <a:pPr algn="just" eaLnBrk="1">
              <a:spcBef>
                <a:spcPct val="0"/>
              </a:spcBef>
              <a:spcAft>
                <a:spcPts val="1238"/>
              </a:spcAft>
              <a:buClrTx/>
              <a:buFontTx/>
              <a:buNone/>
            </a:pPr>
            <a:endParaRPr lang="en-US" altLang="en-US" sz="2000">
              <a:latin typeface="Times New Roman" panose="02020603050405020304" pitchFamily="18" charset="0"/>
              <a:cs typeface="Mangal" panose="02040503050203030202" pitchFamily="18" charset="0"/>
            </a:endParaRPr>
          </a:p>
        </p:txBody>
      </p:sp>
      <p:sp>
        <p:nvSpPr>
          <p:cNvPr id="5126" name="Text Box 5">
            <a:extLst>
              <a:ext uri="{FF2B5EF4-FFF2-40B4-BE49-F238E27FC236}">
                <a16:creationId xmlns:a16="http://schemas.microsoft.com/office/drawing/2014/main" id="{1E15E496-4B0B-42DF-8D7A-7E5A708F6683}"/>
              </a:ext>
            </a:extLst>
          </p:cNvPr>
          <p:cNvSpPr txBox="1">
            <a:spLocks noChangeArrowheads="1"/>
          </p:cNvSpPr>
          <p:nvPr/>
        </p:nvSpPr>
        <p:spPr bwMode="auto">
          <a:xfrm>
            <a:off x="5146675" y="2771775"/>
            <a:ext cx="4427538" cy="156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lnSpc>
                <a:spcPct val="93000"/>
              </a:lnSpc>
              <a:spcBef>
                <a:spcPts val="142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9pPr>
          </a:lstStyle>
          <a:p>
            <a:pPr algn="just" eaLnBrk="1">
              <a:spcBef>
                <a:spcPct val="0"/>
              </a:spcBef>
              <a:spcAft>
                <a:spcPts val="1238"/>
              </a:spcAft>
              <a:buClrTx/>
              <a:buFontTx/>
              <a:buNone/>
            </a:pPr>
            <a:endParaRPr lang="en-US" altLang="en-US" sz="2000">
              <a:latin typeface="Times New Roman" panose="02020603050405020304" pitchFamily="18" charset="0"/>
              <a:cs typeface="Mangal" panose="02040503050203030202" pitchFamily="18" charset="0"/>
            </a:endParaRPr>
          </a:p>
        </p:txBody>
      </p:sp>
      <p:sp>
        <p:nvSpPr>
          <p:cNvPr id="5127" name="AutoShape 6">
            <a:extLst>
              <a:ext uri="{FF2B5EF4-FFF2-40B4-BE49-F238E27FC236}">
                <a16:creationId xmlns:a16="http://schemas.microsoft.com/office/drawing/2014/main" id="{0780A3D4-A9DE-4A23-B874-760E818A4E5A}"/>
              </a:ext>
            </a:extLst>
          </p:cNvPr>
          <p:cNvSpPr>
            <a:spLocks noChangeArrowheads="1"/>
          </p:cNvSpPr>
          <p:nvPr/>
        </p:nvSpPr>
        <p:spPr bwMode="auto">
          <a:xfrm rot="-1440000">
            <a:off x="4567238" y="1822450"/>
            <a:ext cx="490537" cy="381000"/>
          </a:xfrm>
          <a:prstGeom prst="rightArrow">
            <a:avLst>
              <a:gd name="adj1" fmla="val 50000"/>
              <a:gd name="adj2" fmla="val 50010"/>
            </a:avLst>
          </a:prstGeom>
          <a:solidFill>
            <a:srgbClr val="00B8FF"/>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5128" name="AutoShape 7">
            <a:extLst>
              <a:ext uri="{FF2B5EF4-FFF2-40B4-BE49-F238E27FC236}">
                <a16:creationId xmlns:a16="http://schemas.microsoft.com/office/drawing/2014/main" id="{CA387D43-8442-4D52-A067-48A613CE4095}"/>
              </a:ext>
            </a:extLst>
          </p:cNvPr>
          <p:cNvSpPr>
            <a:spLocks noChangeArrowheads="1"/>
          </p:cNvSpPr>
          <p:nvPr/>
        </p:nvSpPr>
        <p:spPr bwMode="auto">
          <a:xfrm>
            <a:off x="4583113" y="2933700"/>
            <a:ext cx="457200" cy="358775"/>
          </a:xfrm>
          <a:prstGeom prst="rightArrow">
            <a:avLst>
              <a:gd name="adj1" fmla="val 50000"/>
              <a:gd name="adj2" fmla="val 50000"/>
            </a:avLst>
          </a:prstGeom>
          <a:solidFill>
            <a:srgbClr val="00B8FF"/>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5129" name="AutoShape 8">
            <a:extLst>
              <a:ext uri="{FF2B5EF4-FFF2-40B4-BE49-F238E27FC236}">
                <a16:creationId xmlns:a16="http://schemas.microsoft.com/office/drawing/2014/main" id="{AF824497-7B4A-4C19-BE0E-F8B06BEC371F}"/>
              </a:ext>
            </a:extLst>
          </p:cNvPr>
          <p:cNvSpPr>
            <a:spLocks noChangeArrowheads="1"/>
          </p:cNvSpPr>
          <p:nvPr/>
        </p:nvSpPr>
        <p:spPr bwMode="auto">
          <a:xfrm rot="2460000">
            <a:off x="4578350" y="4056063"/>
            <a:ext cx="525463" cy="358775"/>
          </a:xfrm>
          <a:prstGeom prst="rightArrow">
            <a:avLst>
              <a:gd name="adj1" fmla="val 50000"/>
              <a:gd name="adj2" fmla="val 50000"/>
            </a:avLst>
          </a:prstGeom>
          <a:solidFill>
            <a:srgbClr val="00B8FF"/>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graphicFrame>
        <p:nvGraphicFramePr>
          <p:cNvPr id="2" name="Table 1">
            <a:extLst>
              <a:ext uri="{FF2B5EF4-FFF2-40B4-BE49-F238E27FC236}">
                <a16:creationId xmlns:a16="http://schemas.microsoft.com/office/drawing/2014/main" id="{537C573B-F0E9-4CE5-9FF6-C63EE94E51BD}"/>
              </a:ext>
            </a:extLst>
          </p:cNvPr>
          <p:cNvGraphicFramePr>
            <a:graphicFrameLocks noGrp="1"/>
          </p:cNvGraphicFramePr>
          <p:nvPr/>
        </p:nvGraphicFramePr>
        <p:xfrm>
          <a:off x="773113" y="1408113"/>
          <a:ext cx="8686800" cy="3684587"/>
        </p:xfrm>
        <a:graphic>
          <a:graphicData uri="http://schemas.openxmlformats.org/drawingml/2006/table">
            <a:tbl>
              <a:tblPr firstRow="1" firstCol="1" bandRow="1">
                <a:tableStyleId>{5C22544A-7EE6-4342-B048-85BDC9FD1C3A}</a:tableStyleId>
              </a:tblPr>
              <a:tblGrid>
                <a:gridCol w="8686800">
                  <a:extLst>
                    <a:ext uri="{9D8B030D-6E8A-4147-A177-3AD203B41FA5}">
                      <a16:colId xmlns:a16="http://schemas.microsoft.com/office/drawing/2014/main" val="20000"/>
                    </a:ext>
                  </a:extLst>
                </a:gridCol>
              </a:tblGrid>
              <a:tr h="266569">
                <a:tc>
                  <a:txBody>
                    <a:bodyPr/>
                    <a:lstStyle/>
                    <a:p>
                      <a:pPr algn="l">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Îmi</a:t>
                      </a:r>
                      <a:r>
                        <a:rPr lang="en-GB" sz="1600" kern="0" dirty="0">
                          <a:solidFill>
                            <a:schemeClr val="tx1"/>
                          </a:solidFill>
                          <a:effectLst/>
                          <a:latin typeface="Times New Roman" panose="02020603050405020304" pitchFamily="18" charset="0"/>
                          <a:cs typeface="Times New Roman" panose="02020603050405020304" pitchFamily="18" charset="0"/>
                        </a:rPr>
                        <a:t> pun </a:t>
                      </a:r>
                      <a:r>
                        <a:rPr lang="en-GB" sz="1600" kern="0" dirty="0" err="1">
                          <a:solidFill>
                            <a:schemeClr val="tx1"/>
                          </a:solidFill>
                          <a:effectLst/>
                          <a:latin typeface="Times New Roman" panose="02020603050405020304" pitchFamily="18" charset="0"/>
                          <a:cs typeface="Times New Roman" panose="02020603050405020304" pitchFamily="18" charset="0"/>
                        </a:rPr>
                        <a:t>porecle</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66569">
                <a:tc>
                  <a:txBody>
                    <a:bodyPr/>
                    <a:lstStyle/>
                    <a:p>
                      <a:pPr algn="l">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Pleacă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atunci</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când</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ajung</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lângă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grupul</a:t>
                      </a:r>
                      <a:r>
                        <a:rPr lang="en-GB" sz="1600" kern="0" dirty="0">
                          <a:solidFill>
                            <a:schemeClr val="tx1"/>
                          </a:solidFill>
                          <a:effectLst/>
                          <a:latin typeface="Times New Roman" panose="02020603050405020304" pitchFamily="18" charset="0"/>
                          <a:cs typeface="Times New Roman" panose="02020603050405020304" pitchFamily="18" charset="0"/>
                        </a:rPr>
                        <a:t> lor.</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66569">
                <a:tc>
                  <a:txBody>
                    <a:bodyPr/>
                    <a:lstStyle/>
                    <a:p>
                      <a:pPr algn="l">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Mă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înjură</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66569">
                <a:tc>
                  <a:txBody>
                    <a:bodyPr/>
                    <a:lstStyle/>
                    <a:p>
                      <a:pPr algn="l">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Mă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tachinează</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66569">
                <a:tc>
                  <a:txBody>
                    <a:bodyPr/>
                    <a:lstStyle/>
                    <a:p>
                      <a:pPr algn="l">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Îmi</a:t>
                      </a:r>
                      <a:r>
                        <a:rPr lang="en-GB" sz="1600" kern="0" dirty="0">
                          <a:solidFill>
                            <a:schemeClr val="tx1"/>
                          </a:solidFill>
                          <a:effectLst/>
                          <a:latin typeface="Times New Roman" panose="02020603050405020304" pitchFamily="18" charset="0"/>
                          <a:cs typeface="Times New Roman" panose="02020603050405020304" pitchFamily="18" charset="0"/>
                        </a:rPr>
                        <a:t> spun </a:t>
                      </a:r>
                      <a:r>
                        <a:rPr lang="en-GB" sz="1600" kern="0" dirty="0" err="1">
                          <a:solidFill>
                            <a:schemeClr val="tx1"/>
                          </a:solidFill>
                          <a:effectLst/>
                          <a:latin typeface="Times New Roman" panose="02020603050405020304" pitchFamily="18" charset="0"/>
                          <a:cs typeface="Times New Roman" panose="02020603050405020304" pitchFamily="18" charset="0"/>
                        </a:rPr>
                        <a:t>că</a:t>
                      </a:r>
                      <a:r>
                        <a:rPr lang="en-GB" sz="1600" kern="0" dirty="0">
                          <a:solidFill>
                            <a:schemeClr val="tx1"/>
                          </a:solidFill>
                          <a:effectLst/>
                          <a:latin typeface="Times New Roman" panose="02020603050405020304" pitchFamily="18" charset="0"/>
                          <a:cs typeface="Times New Roman" panose="02020603050405020304" pitchFamily="18" charset="0"/>
                        </a:rPr>
                        <a:t> sunt </a:t>
                      </a:r>
                      <a:r>
                        <a:rPr lang="en-GB" sz="1600" kern="0" dirty="0" err="1">
                          <a:solidFill>
                            <a:schemeClr val="tx1"/>
                          </a:solidFill>
                          <a:effectLst/>
                          <a:latin typeface="Times New Roman" panose="02020603050405020304" pitchFamily="18" charset="0"/>
                          <a:cs typeface="Times New Roman" panose="02020603050405020304" pitchFamily="18" charset="0"/>
                        </a:rPr>
                        <a:t>prost</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66569">
                <a:tc>
                  <a:txBody>
                    <a:bodyPr/>
                    <a:lstStyle/>
                    <a:p>
                      <a:pPr algn="l">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Mă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jignesc</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şi</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îmi</a:t>
                      </a:r>
                      <a:r>
                        <a:rPr lang="en-GB" sz="1600" kern="0" dirty="0">
                          <a:solidFill>
                            <a:schemeClr val="tx1"/>
                          </a:solidFill>
                          <a:effectLst/>
                          <a:latin typeface="Times New Roman" panose="02020603050405020304" pitchFamily="18" charset="0"/>
                          <a:cs typeface="Times New Roman" panose="02020603050405020304" pitchFamily="18" charset="0"/>
                        </a:rPr>
                        <a:t> spun </a:t>
                      </a:r>
                      <a:r>
                        <a:rPr lang="en-GB" sz="1600" kern="0" dirty="0" err="1">
                          <a:solidFill>
                            <a:schemeClr val="tx1"/>
                          </a:solidFill>
                          <a:effectLst/>
                          <a:latin typeface="Times New Roman" panose="02020603050405020304" pitchFamily="18" charset="0"/>
                          <a:cs typeface="Times New Roman" panose="02020603050405020304" pitchFamily="18" charset="0"/>
                        </a:rPr>
                        <a:t>cuvinte</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urâte</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66569">
                <a:tc>
                  <a:txBody>
                    <a:bodyPr/>
                    <a:lstStyle/>
                    <a:p>
                      <a:pPr algn="l">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Mă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umilesc</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şi</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râd</a:t>
                      </a:r>
                      <a:r>
                        <a:rPr lang="en-GB" sz="1600" kern="0" dirty="0">
                          <a:solidFill>
                            <a:schemeClr val="tx1"/>
                          </a:solidFill>
                          <a:effectLst/>
                          <a:latin typeface="Times New Roman" panose="02020603050405020304" pitchFamily="18" charset="0"/>
                          <a:cs typeface="Times New Roman" panose="02020603050405020304" pitchFamily="18" charset="0"/>
                        </a:rPr>
                        <a:t> de mine.</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23500">
                <a:tc>
                  <a:txBody>
                    <a:bodyPr/>
                    <a:lstStyle/>
                    <a:p>
                      <a:pPr algn="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Mă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învinovăţesc</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pentru</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lucruri</a:t>
                      </a:r>
                      <a:r>
                        <a:rPr lang="en-GB" sz="1600" kern="0" dirty="0">
                          <a:solidFill>
                            <a:schemeClr val="tx1"/>
                          </a:solidFill>
                          <a:effectLst/>
                          <a:latin typeface="Times New Roman" panose="02020603050405020304" pitchFamily="18" charset="0"/>
                          <a:cs typeface="Times New Roman" panose="02020603050405020304" pitchFamily="18" charset="0"/>
                        </a:rPr>
                        <a:t> pe care nu le-am </a:t>
                      </a:r>
                      <a:r>
                        <a:rPr lang="en-GB" sz="1600" kern="0" dirty="0" err="1">
                          <a:solidFill>
                            <a:schemeClr val="tx1"/>
                          </a:solidFill>
                          <a:effectLst/>
                          <a:latin typeface="Times New Roman" panose="02020603050405020304" pitchFamily="18" charset="0"/>
                          <a:cs typeface="Times New Roman" panose="02020603050405020304" pitchFamily="18" charset="0"/>
                        </a:rPr>
                        <a:t>făcut</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266569">
                <a:tc>
                  <a:txBody>
                    <a:bodyPr/>
                    <a:lstStyle/>
                    <a:p>
                      <a:pPr algn="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Vorbesc</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urât</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despre</a:t>
                      </a:r>
                      <a:r>
                        <a:rPr lang="en-GB" sz="1600" kern="0" dirty="0">
                          <a:solidFill>
                            <a:schemeClr val="tx1"/>
                          </a:solidFill>
                          <a:effectLst/>
                          <a:latin typeface="Times New Roman" panose="02020603050405020304" pitchFamily="18" charset="0"/>
                          <a:cs typeface="Times New Roman" panose="02020603050405020304" pitchFamily="18" charset="0"/>
                        </a:rPr>
                        <a:t> mine.</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66569">
                <a:tc>
                  <a:txBody>
                    <a:bodyPr/>
                    <a:lstStyle/>
                    <a:p>
                      <a:pPr algn="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Râd</a:t>
                      </a:r>
                      <a:r>
                        <a:rPr lang="en-GB" sz="1600" kern="0" dirty="0">
                          <a:solidFill>
                            <a:schemeClr val="tx1"/>
                          </a:solidFill>
                          <a:effectLst/>
                          <a:latin typeface="Times New Roman" panose="02020603050405020304" pitchFamily="18" charset="0"/>
                          <a:cs typeface="Times New Roman" panose="02020603050405020304" pitchFamily="18" charset="0"/>
                        </a:rPr>
                        <a:t> de </a:t>
                      </a:r>
                      <a:r>
                        <a:rPr lang="en-GB" sz="1600" kern="0" dirty="0" err="1">
                          <a:solidFill>
                            <a:schemeClr val="tx1"/>
                          </a:solidFill>
                          <a:effectLst/>
                          <a:latin typeface="Times New Roman" panose="02020603050405020304" pitchFamily="18" charset="0"/>
                          <a:cs typeface="Times New Roman" panose="02020603050405020304" pitchFamily="18" charset="0"/>
                        </a:rPr>
                        <a:t>familia</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mea</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428829">
                <a:tc>
                  <a:txBody>
                    <a:bodyPr/>
                    <a:lstStyle/>
                    <a:p>
                      <a:pPr algn="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Mă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tachinează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şi</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râd</a:t>
                      </a:r>
                      <a:r>
                        <a:rPr lang="en-GB" sz="1600" kern="0" dirty="0">
                          <a:solidFill>
                            <a:schemeClr val="tx1"/>
                          </a:solidFill>
                          <a:effectLst/>
                          <a:latin typeface="Times New Roman" panose="02020603050405020304" pitchFamily="18" charset="0"/>
                          <a:cs typeface="Times New Roman" panose="02020603050405020304" pitchFamily="18" charset="0"/>
                        </a:rPr>
                        <a:t> de mine </a:t>
                      </a:r>
                      <a:r>
                        <a:rPr lang="en-GB" sz="1600" kern="0" dirty="0" err="1">
                          <a:solidFill>
                            <a:schemeClr val="tx1"/>
                          </a:solidFill>
                          <a:effectLst/>
                          <a:latin typeface="Times New Roman" panose="02020603050405020304" pitchFamily="18" charset="0"/>
                          <a:cs typeface="Times New Roman" panose="02020603050405020304" pitchFamily="18" charset="0"/>
                        </a:rPr>
                        <a:t>când</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răspund</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în</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clasă</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66569">
                <a:tc>
                  <a:txBody>
                    <a:bodyPr/>
                    <a:lstStyle/>
                    <a:p>
                      <a:pPr algn="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Fac</a:t>
                      </a:r>
                      <a:r>
                        <a:rPr lang="en-GB" sz="1600" kern="0" dirty="0">
                          <a:solidFill>
                            <a:schemeClr val="tx1"/>
                          </a:solidFill>
                          <a:effectLst/>
                          <a:latin typeface="Times New Roman" panose="02020603050405020304" pitchFamily="18" charset="0"/>
                          <a:cs typeface="Times New Roman" panose="02020603050405020304" pitchFamily="18" charset="0"/>
                        </a:rPr>
                        <a:t> glume pe </a:t>
                      </a:r>
                      <a:r>
                        <a:rPr lang="en-GB" sz="1600" kern="0" dirty="0" err="1">
                          <a:solidFill>
                            <a:schemeClr val="tx1"/>
                          </a:solidFill>
                          <a:effectLst/>
                          <a:latin typeface="Times New Roman" panose="02020603050405020304" pitchFamily="18" charset="0"/>
                          <a:cs typeface="Times New Roman" panose="02020603050405020304" pitchFamily="18" charset="0"/>
                        </a:rPr>
                        <a:t>seama</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mea</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66569">
                <a:tc>
                  <a:txBody>
                    <a:bodyPr/>
                    <a:lstStyle/>
                    <a:p>
                      <a:pPr algn="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Fac</a:t>
                      </a:r>
                      <a:r>
                        <a:rPr lang="en-GB" sz="1600" kern="0" dirty="0">
                          <a:solidFill>
                            <a:schemeClr val="tx1"/>
                          </a:solidFill>
                          <a:effectLst/>
                          <a:latin typeface="Times New Roman" panose="02020603050405020304" pitchFamily="18" charset="0"/>
                          <a:cs typeface="Times New Roman" panose="02020603050405020304" pitchFamily="18" charset="0"/>
                        </a:rPr>
                        <a:t> glume pe </a:t>
                      </a:r>
                      <a:r>
                        <a:rPr lang="en-GB" sz="1600" kern="0" dirty="0" err="1">
                          <a:solidFill>
                            <a:schemeClr val="tx1"/>
                          </a:solidFill>
                          <a:effectLst/>
                          <a:latin typeface="Times New Roman" panose="02020603050405020304" pitchFamily="18" charset="0"/>
                          <a:cs typeface="Times New Roman" panose="02020603050405020304" pitchFamily="18" charset="0"/>
                        </a:rPr>
                        <a:t>seama</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notelor</a:t>
                      </a:r>
                      <a:r>
                        <a:rPr lang="en-GB" sz="1600" kern="0" dirty="0">
                          <a:solidFill>
                            <a:schemeClr val="tx1"/>
                          </a:solidFill>
                          <a:effectLst/>
                          <a:latin typeface="Times New Roman" panose="02020603050405020304" pitchFamily="18" charset="0"/>
                          <a:cs typeface="Times New Roman" panose="02020603050405020304" pitchFamily="18" charset="0"/>
                        </a:rPr>
                        <a:t> mele.</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bl>
          </a:graphicData>
        </a:graphic>
      </p:graphicFrame>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TextBox 4">
            <a:extLst>
              <a:ext uri="{FF2B5EF4-FFF2-40B4-BE49-F238E27FC236}">
                <a16:creationId xmlns:a16="http://schemas.microsoft.com/office/drawing/2014/main" id="{A8334A29-C71F-45AB-9B56-7C732C4FB836}"/>
              </a:ext>
            </a:extLst>
          </p:cNvPr>
          <p:cNvSpPr txBox="1">
            <a:spLocks noChangeArrowheads="1"/>
          </p:cNvSpPr>
          <p:nvPr/>
        </p:nvSpPr>
        <p:spPr bwMode="auto">
          <a:xfrm>
            <a:off x="2519363" y="625475"/>
            <a:ext cx="5041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altLang="en-US">
                <a:solidFill>
                  <a:schemeClr val="tx1"/>
                </a:solidFill>
                <a:latin typeface="Times New Roman" panose="02020603050405020304" pitchFamily="18" charset="0"/>
                <a:cs typeface="Times New Roman" panose="02020603050405020304" pitchFamily="18" charset="0"/>
              </a:rPr>
              <a:t>Bullying fizic</a:t>
            </a:r>
            <a:endParaRPr lang="en-GB" altLang="en-US">
              <a:solidFill>
                <a:schemeClr val="tx1"/>
              </a:solidFill>
            </a:endParaRPr>
          </a:p>
        </p:txBody>
      </p:sp>
      <p:graphicFrame>
        <p:nvGraphicFramePr>
          <p:cNvPr id="6" name="Table 5">
            <a:extLst>
              <a:ext uri="{FF2B5EF4-FFF2-40B4-BE49-F238E27FC236}">
                <a16:creationId xmlns:a16="http://schemas.microsoft.com/office/drawing/2014/main" id="{861514C2-2361-496C-B289-D9FB5FD8A147}"/>
              </a:ext>
            </a:extLst>
          </p:cNvPr>
          <p:cNvGraphicFramePr>
            <a:graphicFrameLocks noGrp="1"/>
          </p:cNvGraphicFramePr>
          <p:nvPr/>
        </p:nvGraphicFramePr>
        <p:xfrm>
          <a:off x="620713" y="1408113"/>
          <a:ext cx="8610600" cy="3494087"/>
        </p:xfrm>
        <a:graphic>
          <a:graphicData uri="http://schemas.openxmlformats.org/drawingml/2006/table">
            <a:tbl>
              <a:tblPr firstRow="1" firstCol="1" bandRow="1">
                <a:tableStyleId>{5C22544A-7EE6-4342-B048-85BDC9FD1C3A}</a:tableStyleId>
              </a:tblPr>
              <a:tblGrid>
                <a:gridCol w="8610600">
                  <a:extLst>
                    <a:ext uri="{9D8B030D-6E8A-4147-A177-3AD203B41FA5}">
                      <a16:colId xmlns:a16="http://schemas.microsoft.com/office/drawing/2014/main" val="20000"/>
                    </a:ext>
                  </a:extLst>
                </a:gridCol>
              </a:tblGrid>
              <a:tr h="255868">
                <a:tc>
                  <a:txBody>
                    <a:bodyPr/>
                    <a:lstStyle/>
                    <a:p>
                      <a:pP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Mă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împing</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sau</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trag</a:t>
                      </a:r>
                      <a:r>
                        <a:rPr lang="en-GB" sz="1600" kern="0" dirty="0">
                          <a:solidFill>
                            <a:schemeClr val="tx1"/>
                          </a:solidFill>
                          <a:effectLst/>
                          <a:latin typeface="Times New Roman" panose="02020603050405020304" pitchFamily="18" charset="0"/>
                          <a:cs typeface="Times New Roman" panose="02020603050405020304" pitchFamily="18" charset="0"/>
                        </a:rPr>
                        <a:t> de mine.</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55868">
                <a:tc>
                  <a:txBody>
                    <a:bodyPr/>
                    <a:lstStyle/>
                    <a:p>
                      <a:pP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Îmi</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distrug</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lucrurile</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5868">
                <a:tc>
                  <a:txBody>
                    <a:bodyPr/>
                    <a:lstStyle/>
                    <a:p>
                      <a:pP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Calcă</a:t>
                      </a:r>
                      <a:r>
                        <a:rPr lang="en-GB" sz="1600" kern="0" dirty="0">
                          <a:solidFill>
                            <a:schemeClr val="tx1"/>
                          </a:solidFill>
                          <a:effectLst/>
                          <a:latin typeface="Times New Roman" panose="02020603050405020304" pitchFamily="18" charset="0"/>
                          <a:cs typeface="Times New Roman" panose="02020603050405020304" pitchFamily="18" charset="0"/>
                        </a:rPr>
                        <a:t> pe mine </a:t>
                      </a:r>
                      <a:r>
                        <a:rPr lang="en-GB" sz="1600" kern="0" dirty="0" err="1">
                          <a:solidFill>
                            <a:schemeClr val="tx1"/>
                          </a:solidFill>
                          <a:effectLst/>
                          <a:latin typeface="Times New Roman" panose="02020603050405020304" pitchFamily="18" charset="0"/>
                          <a:cs typeface="Times New Roman" panose="02020603050405020304" pitchFamily="18" charset="0"/>
                        </a:rPr>
                        <a:t>intenţionat</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5868">
                <a:tc>
                  <a:txBody>
                    <a:bodyPr/>
                    <a:lstStyle/>
                    <a:p>
                      <a:pPr>
                        <a:lnSpc>
                          <a:spcPct val="107000"/>
                        </a:lnSpc>
                        <a:spcAft>
                          <a:spcPts val="800"/>
                        </a:spcAft>
                      </a:pPr>
                      <a:r>
                        <a:rPr lang="en-GB" sz="1600" kern="0" dirty="0">
                          <a:solidFill>
                            <a:schemeClr val="tx1"/>
                          </a:solidFill>
                          <a:effectLst/>
                          <a:latin typeface="Times New Roman" panose="02020603050405020304" pitchFamily="18" charset="0"/>
                          <a:cs typeface="Times New Roman" panose="02020603050405020304" pitchFamily="18" charset="0"/>
                        </a:rPr>
                        <a:t>Dau cu </a:t>
                      </a:r>
                      <a:r>
                        <a:rPr lang="en-GB" sz="1600" kern="0" dirty="0" err="1">
                          <a:solidFill>
                            <a:schemeClr val="tx1"/>
                          </a:solidFill>
                          <a:effectLst/>
                          <a:latin typeface="Times New Roman" panose="02020603050405020304" pitchFamily="18" charset="0"/>
                          <a:cs typeface="Times New Roman" panose="02020603050405020304" pitchFamily="18" charset="0"/>
                        </a:rPr>
                        <a:t>pumnul</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sau</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mă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pălmuiesc</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5868">
                <a:tc>
                  <a:txBody>
                    <a:bodyPr/>
                    <a:lstStyle/>
                    <a:p>
                      <a:pP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Mă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îmbrâncesc</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în</a:t>
                      </a:r>
                      <a:r>
                        <a:rPr lang="en-GB" sz="1600" kern="0" dirty="0">
                          <a:solidFill>
                            <a:schemeClr val="tx1"/>
                          </a:solidFill>
                          <a:effectLst/>
                          <a:latin typeface="Times New Roman" panose="02020603050405020304" pitchFamily="18" charset="0"/>
                          <a:cs typeface="Times New Roman" panose="02020603050405020304" pitchFamily="18" charset="0"/>
                        </a:rPr>
                        <a:t> mod </a:t>
                      </a:r>
                      <a:r>
                        <a:rPr lang="en-GB" sz="1600" kern="0" dirty="0" err="1">
                          <a:solidFill>
                            <a:schemeClr val="tx1"/>
                          </a:solidFill>
                          <a:effectLst/>
                          <a:latin typeface="Times New Roman" panose="02020603050405020304" pitchFamily="18" charset="0"/>
                          <a:cs typeface="Times New Roman" panose="02020603050405020304" pitchFamily="18" charset="0"/>
                        </a:rPr>
                        <a:t>intenţionat</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55868">
                <a:tc>
                  <a:txBody>
                    <a:bodyPr/>
                    <a:lstStyle/>
                    <a:p>
                      <a:pP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Mă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lovesc</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5868">
                <a:tc>
                  <a:txBody>
                    <a:bodyPr/>
                    <a:lstStyle/>
                    <a:p>
                      <a:pP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Aruncă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în</a:t>
                      </a:r>
                      <a:r>
                        <a:rPr lang="en-GB" sz="1600" kern="0" dirty="0">
                          <a:solidFill>
                            <a:schemeClr val="tx1"/>
                          </a:solidFill>
                          <a:effectLst/>
                          <a:latin typeface="Times New Roman" panose="02020603050405020304" pitchFamily="18" charset="0"/>
                          <a:cs typeface="Times New Roman" panose="02020603050405020304" pitchFamily="18" charset="0"/>
                        </a:rPr>
                        <a:t> mine cu </a:t>
                      </a:r>
                      <a:r>
                        <a:rPr lang="en-GB" sz="1600" kern="0" dirty="0" err="1">
                          <a:solidFill>
                            <a:schemeClr val="tx1"/>
                          </a:solidFill>
                          <a:effectLst/>
                          <a:latin typeface="Times New Roman" panose="02020603050405020304" pitchFamily="18" charset="0"/>
                          <a:cs typeface="Times New Roman" panose="02020603050405020304" pitchFamily="18" charset="0"/>
                        </a:rPr>
                        <a:t>obiecte</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5868">
                <a:tc>
                  <a:txBody>
                    <a:bodyPr/>
                    <a:lstStyle/>
                    <a:p>
                      <a:pPr algn="r">
                        <a:lnSpc>
                          <a:spcPct val="107000"/>
                        </a:lnSpc>
                        <a:spcAft>
                          <a:spcPts val="800"/>
                        </a:spcAft>
                      </a:pPr>
                      <a:r>
                        <a:rPr lang="en-GB" sz="1600" kern="0" dirty="0">
                          <a:solidFill>
                            <a:schemeClr val="tx1"/>
                          </a:solidFill>
                          <a:effectLst/>
                          <a:latin typeface="Times New Roman" panose="02020603050405020304" pitchFamily="18" charset="0"/>
                          <a:cs typeface="Times New Roman" panose="02020603050405020304" pitchFamily="18" charset="0"/>
                        </a:rPr>
                        <a:t>Nu </a:t>
                      </a:r>
                      <a:r>
                        <a:rPr lang="en-GB" sz="1600" kern="0" dirty="0" err="1">
                          <a:solidFill>
                            <a:schemeClr val="tx1"/>
                          </a:solidFill>
                          <a:effectLst/>
                          <a:latin typeface="Times New Roman" panose="02020603050405020304" pitchFamily="18" charset="0"/>
                          <a:cs typeface="Times New Roman" panose="02020603050405020304" pitchFamily="18" charset="0"/>
                        </a:rPr>
                        <a:t>mă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lasă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să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trec</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255868">
                <a:tc>
                  <a:txBody>
                    <a:bodyPr/>
                    <a:lstStyle/>
                    <a:p>
                      <a:pPr algn="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Îmi</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iau</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ascund</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sau</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aruncă</a:t>
                      </a:r>
                      <a:r>
                        <a:rPr lang="en-GB" sz="1600" kern="0" dirty="0">
                          <a:solidFill>
                            <a:schemeClr val="tx1"/>
                          </a:solidFill>
                          <a:effectLst/>
                          <a:latin typeface="Times New Roman" panose="02020603050405020304" pitchFamily="18" charset="0"/>
                          <a:cs typeface="Times New Roman" panose="02020603050405020304" pitchFamily="18" charset="0"/>
                        </a:rPr>
                        <a:t> pe </a:t>
                      </a:r>
                      <a:r>
                        <a:rPr lang="en-GB" sz="1600" kern="0" dirty="0" err="1">
                          <a:solidFill>
                            <a:schemeClr val="tx1"/>
                          </a:solidFill>
                          <a:effectLst/>
                          <a:latin typeface="Times New Roman" panose="02020603050405020304" pitchFamily="18" charset="0"/>
                          <a:cs typeface="Times New Roman" panose="02020603050405020304" pitchFamily="18" charset="0"/>
                        </a:rPr>
                        <a:t>jos</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lucrurile</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67925">
                <a:tc>
                  <a:txBody>
                    <a:bodyPr/>
                    <a:lstStyle/>
                    <a:p>
                      <a:pPr algn="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Fac</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lupte</a:t>
                      </a:r>
                      <a:r>
                        <a:rPr lang="en-GB" sz="1600" kern="0" dirty="0">
                          <a:solidFill>
                            <a:schemeClr val="tx1"/>
                          </a:solidFill>
                          <a:effectLst/>
                          <a:latin typeface="Times New Roman" panose="02020603050405020304" pitchFamily="18" charset="0"/>
                          <a:cs typeface="Times New Roman" panose="02020603050405020304" pitchFamily="18" charset="0"/>
                        </a:rPr>
                        <a:t> cu mine ca </a:t>
                      </a:r>
                      <a:r>
                        <a:rPr lang="en-GB" sz="1600" kern="0" dirty="0" err="1">
                          <a:solidFill>
                            <a:schemeClr val="tx1"/>
                          </a:solidFill>
                          <a:effectLst/>
                          <a:latin typeface="Times New Roman" panose="02020603050405020304" pitchFamily="18" charset="0"/>
                          <a:cs typeface="Times New Roman" panose="02020603050405020304" pitchFamily="18" charset="0"/>
                        </a:rPr>
                        <a:t>să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îmi</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arate</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că</a:t>
                      </a:r>
                      <a:r>
                        <a:rPr lang="en-GB" sz="1600" kern="0" dirty="0">
                          <a:solidFill>
                            <a:schemeClr val="tx1"/>
                          </a:solidFill>
                          <a:effectLst/>
                          <a:latin typeface="Times New Roman" panose="02020603050405020304" pitchFamily="18" charset="0"/>
                          <a:cs typeface="Times New Roman" panose="02020603050405020304" pitchFamily="18" charset="0"/>
                        </a:rPr>
                        <a:t> sunt </a:t>
                      </a:r>
                      <a:r>
                        <a:rPr lang="en-GB" sz="1600" kern="0" dirty="0" err="1">
                          <a:solidFill>
                            <a:schemeClr val="tx1"/>
                          </a:solidFill>
                          <a:effectLst/>
                          <a:latin typeface="Times New Roman" panose="02020603050405020304" pitchFamily="18" charset="0"/>
                          <a:cs typeface="Times New Roman" panose="02020603050405020304" pitchFamily="18" charset="0"/>
                        </a:rPr>
                        <a:t>mai</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puternici</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55868">
                <a:tc>
                  <a:txBody>
                    <a:bodyPr/>
                    <a:lstStyle/>
                    <a:p>
                      <a:pPr algn="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Fură</a:t>
                      </a:r>
                      <a:r>
                        <a:rPr lang="en-GB" sz="1600" kern="0" dirty="0">
                          <a:solidFill>
                            <a:schemeClr val="tx1"/>
                          </a:solidFill>
                          <a:effectLst/>
                          <a:latin typeface="Times New Roman" panose="02020603050405020304" pitchFamily="18" charset="0"/>
                          <a:cs typeface="Times New Roman" panose="02020603050405020304" pitchFamily="18" charset="0"/>
                        </a:rPr>
                        <a:t> de la mine (</a:t>
                      </a:r>
                      <a:r>
                        <a:rPr lang="en-GB" sz="1600" kern="0" dirty="0" err="1">
                          <a:solidFill>
                            <a:schemeClr val="tx1"/>
                          </a:solidFill>
                          <a:effectLst/>
                          <a:latin typeface="Times New Roman" panose="02020603050405020304" pitchFamily="18" charset="0"/>
                          <a:cs typeface="Times New Roman" panose="02020603050405020304" pitchFamily="18" charset="0"/>
                        </a:rPr>
                        <a:t>bani</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mâncare</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5868">
                <a:tc>
                  <a:txBody>
                    <a:bodyPr/>
                    <a:lstStyle/>
                    <a:p>
                      <a:pPr algn="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Trag</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scaunul</a:t>
                      </a:r>
                      <a:r>
                        <a:rPr lang="en-GB" sz="1600" kern="0" dirty="0">
                          <a:solidFill>
                            <a:schemeClr val="tx1"/>
                          </a:solidFill>
                          <a:effectLst/>
                          <a:latin typeface="Times New Roman" panose="02020603050405020304" pitchFamily="18" charset="0"/>
                          <a:cs typeface="Times New Roman" panose="02020603050405020304" pitchFamily="18" charset="0"/>
                        </a:rPr>
                        <a:t> de sub mine.</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411613">
                <a:tc>
                  <a:txBody>
                    <a:bodyPr/>
                    <a:lstStyle/>
                    <a:p>
                      <a:pPr algn="r">
                        <a:lnSpc>
                          <a:spcPct val="107000"/>
                        </a:lnSpc>
                        <a:spcAft>
                          <a:spcPts val="800"/>
                        </a:spcAft>
                      </a:pPr>
                      <a:r>
                        <a:rPr lang="en-GB" sz="1600" kern="0" dirty="0" err="1">
                          <a:solidFill>
                            <a:schemeClr val="tx1"/>
                          </a:solidFill>
                          <a:effectLst/>
                          <a:latin typeface="Times New Roman" panose="02020603050405020304" pitchFamily="18" charset="0"/>
                          <a:cs typeface="Times New Roman" panose="02020603050405020304" pitchFamily="18" charset="0"/>
                        </a:rPr>
                        <a:t>Mă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ameninţă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că</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mă</a:t>
                      </a:r>
                      <a:r>
                        <a:rPr lang="en-GB" sz="1600" kern="0" dirty="0">
                          <a:solidFill>
                            <a:schemeClr val="tx1"/>
                          </a:solidFill>
                          <a:effectLst/>
                          <a:latin typeface="Times New Roman" panose="02020603050405020304" pitchFamily="18" charset="0"/>
                          <a:cs typeface="Times New Roman" panose="02020603050405020304" pitchFamily="18" charset="0"/>
                        </a:rPr>
                        <a:t> bat </a:t>
                      </a:r>
                      <a:r>
                        <a:rPr lang="en-GB" sz="1600" kern="0" dirty="0" err="1">
                          <a:solidFill>
                            <a:schemeClr val="tx1"/>
                          </a:solidFill>
                          <a:effectLst/>
                          <a:latin typeface="Times New Roman" panose="02020603050405020304" pitchFamily="18" charset="0"/>
                          <a:cs typeface="Times New Roman" panose="02020603050405020304" pitchFamily="18" charset="0"/>
                        </a:rPr>
                        <a:t>sau</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îmi</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fac</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rău</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dacă</a:t>
                      </a:r>
                      <a:r>
                        <a:rPr lang="en-GB" sz="1600" kern="0" dirty="0">
                          <a:solidFill>
                            <a:schemeClr val="tx1"/>
                          </a:solidFill>
                          <a:effectLst/>
                          <a:latin typeface="Times New Roman" panose="02020603050405020304" pitchFamily="18" charset="0"/>
                          <a:cs typeface="Times New Roman" panose="02020603050405020304" pitchFamily="18" charset="0"/>
                        </a:rPr>
                        <a:t> nu </a:t>
                      </a:r>
                      <a:r>
                        <a:rPr lang="en-GB" sz="1600" kern="0" dirty="0" err="1">
                          <a:solidFill>
                            <a:schemeClr val="tx1"/>
                          </a:solidFill>
                          <a:effectLst/>
                          <a:latin typeface="Times New Roman" panose="02020603050405020304" pitchFamily="18" charset="0"/>
                          <a:cs typeface="Times New Roman" panose="02020603050405020304" pitchFamily="18" charset="0"/>
                        </a:rPr>
                        <a:t>fac</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ce</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vor</a:t>
                      </a:r>
                      <a:r>
                        <a:rPr lang="en-GB" sz="1600" kern="0" dirty="0">
                          <a:solidFill>
                            <a:schemeClr val="tx1"/>
                          </a:solidFill>
                          <a:effectLst/>
                          <a:latin typeface="Times New Roman" panose="02020603050405020304" pitchFamily="18" charset="0"/>
                          <a:cs typeface="Times New Roman" panose="02020603050405020304" pitchFamily="18" charset="0"/>
                        </a:rPr>
                        <a:t> </a:t>
                      </a:r>
                      <a:r>
                        <a:rPr lang="en-GB" sz="1600" kern="0" dirty="0" err="1">
                          <a:solidFill>
                            <a:schemeClr val="tx1"/>
                          </a:solidFill>
                          <a:effectLst/>
                          <a:latin typeface="Times New Roman" panose="02020603050405020304" pitchFamily="18" charset="0"/>
                          <a:cs typeface="Times New Roman" panose="02020603050405020304" pitchFamily="18" charset="0"/>
                        </a:rPr>
                        <a:t>ei</a:t>
                      </a:r>
                      <a:r>
                        <a:rPr lang="en-GB" sz="1600" kern="0" dirty="0">
                          <a:solidFill>
                            <a:schemeClr val="tx1"/>
                          </a:solidFill>
                          <a:effectLst/>
                          <a:latin typeface="Times New Roman" panose="02020603050405020304" pitchFamily="18"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bl>
          </a:graphicData>
        </a:graphic>
      </p:graphicFrame>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8" name="TextBox 4">
            <a:extLst>
              <a:ext uri="{FF2B5EF4-FFF2-40B4-BE49-F238E27FC236}">
                <a16:creationId xmlns:a16="http://schemas.microsoft.com/office/drawing/2014/main" id="{01C877AA-89F1-4E0E-8B4E-657496A8F2D9}"/>
              </a:ext>
            </a:extLst>
          </p:cNvPr>
          <p:cNvSpPr txBox="1">
            <a:spLocks noChangeArrowheads="1"/>
          </p:cNvSpPr>
          <p:nvPr/>
        </p:nvSpPr>
        <p:spPr bwMode="auto">
          <a:xfrm>
            <a:off x="2405063" y="185738"/>
            <a:ext cx="5041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altLang="en-US">
                <a:solidFill>
                  <a:schemeClr val="tx1"/>
                </a:solidFill>
                <a:latin typeface="Times New Roman" panose="02020603050405020304" pitchFamily="18" charset="0"/>
                <a:cs typeface="Times New Roman" panose="02020603050405020304" pitchFamily="18" charset="0"/>
              </a:rPr>
              <a:t>Cyberbullying</a:t>
            </a:r>
            <a:endParaRPr lang="en-GB" altLang="en-US">
              <a:solidFill>
                <a:schemeClr val="tx1"/>
              </a:solidFill>
            </a:endParaRPr>
          </a:p>
        </p:txBody>
      </p:sp>
      <p:graphicFrame>
        <p:nvGraphicFramePr>
          <p:cNvPr id="6" name="Table 5">
            <a:extLst>
              <a:ext uri="{FF2B5EF4-FFF2-40B4-BE49-F238E27FC236}">
                <a16:creationId xmlns:a16="http://schemas.microsoft.com/office/drawing/2014/main" id="{D1BCADF5-3695-4B68-BCC9-181AB25A72F1}"/>
              </a:ext>
            </a:extLst>
          </p:cNvPr>
          <p:cNvGraphicFramePr>
            <a:graphicFrameLocks noGrp="1"/>
          </p:cNvGraphicFramePr>
          <p:nvPr/>
        </p:nvGraphicFramePr>
        <p:xfrm>
          <a:off x="735013" y="582613"/>
          <a:ext cx="8610600" cy="4505325"/>
        </p:xfrm>
        <a:graphic>
          <a:graphicData uri="http://schemas.openxmlformats.org/drawingml/2006/table">
            <a:tbl>
              <a:tblPr/>
              <a:tblGrid>
                <a:gridCol w="8610600">
                  <a:extLst>
                    <a:ext uri="{9D8B030D-6E8A-4147-A177-3AD203B41FA5}">
                      <a16:colId xmlns:a16="http://schemas.microsoft.com/office/drawing/2014/main" val="198831557"/>
                    </a:ext>
                  </a:extLst>
                </a:gridCol>
              </a:tblGrid>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Postează comentarii negative şi răutăcioase la pozele, postările sau statusurile mele pe grupuri şi reţele de socializare online sau prin alte forme de comunicare electronică online.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3924091513"/>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Răspândesc zvonuri despre mine prin mesaje.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759389477"/>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Îmi trimit poze cu un conţinut sexual pe grupuri şi reţele de socializare online sau prin alte forme de comunicare electronică online.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3320876727"/>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Mă sună în mod repetat.</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3560966683"/>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Postează sau trimit poze stânjenitoare sau comentarii despre mine pe grupuri şi reţele de socializare online sau prin alte forme de comunicare electronică online.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995800823"/>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Postează mesajele mele private.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2268959567"/>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Mă ameninţă sau mă hărţuiesc la telefon şi pe reţelele de socializare.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1916873324"/>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Trimit mesaje răutăcioase pe e-mail, telefon sau reţelele de socializare.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3579809430"/>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Fac grupuri separate unde vorbesc despre mine.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1164183879"/>
                  </a:ext>
                </a:extLst>
              </a:tr>
              <a:tr h="2682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Fac poze cu mesajele mele şi le trimit altora sau le postează cu scopul de a mă răni.</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2492823635"/>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Scriu şi spun altora despre lucrurile stânjenitoare pe care le-am făcut sau care mi s-au întâmplat.</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3042792852"/>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Postează filmuleţe stânjenitoare cu mine pe grupuri şi reţele de socializare online sau prin alte forme de comunicare electronică online.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2236401757"/>
                  </a:ext>
                </a:extLst>
              </a:tr>
              <a:tr h="411163">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Fac poze la mesajele mele private şi le postează pe internet.</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466769221"/>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TextBox 4">
            <a:extLst>
              <a:ext uri="{FF2B5EF4-FFF2-40B4-BE49-F238E27FC236}">
                <a16:creationId xmlns:a16="http://schemas.microsoft.com/office/drawing/2014/main" id="{69397A10-B3D7-46B8-AB4C-F9F01FB665C3}"/>
              </a:ext>
            </a:extLst>
          </p:cNvPr>
          <p:cNvSpPr txBox="1">
            <a:spLocks noChangeArrowheads="1"/>
          </p:cNvSpPr>
          <p:nvPr/>
        </p:nvSpPr>
        <p:spPr bwMode="auto">
          <a:xfrm>
            <a:off x="2405063" y="185738"/>
            <a:ext cx="5041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altLang="en-US">
                <a:solidFill>
                  <a:schemeClr val="tx1"/>
                </a:solidFill>
                <a:latin typeface="Times New Roman" panose="02020603050405020304" pitchFamily="18" charset="0"/>
                <a:cs typeface="Times New Roman" panose="02020603050405020304" pitchFamily="18" charset="0"/>
              </a:rPr>
              <a:t>Cyberbullying</a:t>
            </a:r>
            <a:endParaRPr lang="en-GB" altLang="en-US">
              <a:solidFill>
                <a:schemeClr val="tx1"/>
              </a:solidFill>
            </a:endParaRPr>
          </a:p>
        </p:txBody>
      </p:sp>
      <p:graphicFrame>
        <p:nvGraphicFramePr>
          <p:cNvPr id="6" name="Table 5">
            <a:extLst>
              <a:ext uri="{FF2B5EF4-FFF2-40B4-BE49-F238E27FC236}">
                <a16:creationId xmlns:a16="http://schemas.microsoft.com/office/drawing/2014/main" id="{6C2A14A3-E165-411B-9FAA-2BF5742B6A49}"/>
              </a:ext>
            </a:extLst>
          </p:cNvPr>
          <p:cNvGraphicFramePr>
            <a:graphicFrameLocks noGrp="1"/>
          </p:cNvGraphicFramePr>
          <p:nvPr/>
        </p:nvGraphicFramePr>
        <p:xfrm>
          <a:off x="620713" y="995363"/>
          <a:ext cx="8610600" cy="3484562"/>
        </p:xfrm>
        <a:graphic>
          <a:graphicData uri="http://schemas.openxmlformats.org/drawingml/2006/table">
            <a:tbl>
              <a:tblPr/>
              <a:tblGrid>
                <a:gridCol w="8610600">
                  <a:extLst>
                    <a:ext uri="{9D8B030D-6E8A-4147-A177-3AD203B41FA5}">
                      <a16:colId xmlns:a16="http://schemas.microsoft.com/office/drawing/2014/main" val="3887214826"/>
                    </a:ext>
                  </a:extLst>
                </a:gridCol>
              </a:tblGrid>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Râd sau mă tachinează cu privire la credinţele sau practicile mele religioase.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498273829"/>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Râd de înfăţişarea mea.</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3119159557"/>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Râd de stilul meu de viaţă (ce mănânc etc.).</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908709074"/>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Fac comentarii rasiste despre mine.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360718840"/>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Mă batjocoresc pe internet, pentru că sunt diferit.</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604206943"/>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Râd de locuinţa, de cartierul, de oraşul meu.</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1898255350"/>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r"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Mă tachinează din cauza accentului meu.</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136262966"/>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r"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Râd de tradiţiile familiei mele.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926606110"/>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r"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Mă exclud din cauza culorii pielii mele.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4213992486"/>
                  </a:ext>
                </a:extLst>
              </a:tr>
              <a:tr h="2682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r"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Fac comentarii răutăcioase despre hainele mele.</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922402535"/>
                  </a:ext>
                </a:extLst>
              </a:tr>
              <a:tr h="255588">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r"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Râd de trăsăturile corpului meu (ochi, gură, nas, picioare etc.).</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3869085062"/>
                  </a:ext>
                </a:extLst>
              </a:tr>
              <a:tr h="233363">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r" defTabSz="914400" rtl="0" eaLnBrk="1" fontAlgn="base" latinLnBrk="0" hangingPunct="1">
                        <a:lnSpc>
                          <a:spcPct val="107000"/>
                        </a:lnSpc>
                        <a:spcBef>
                          <a:spcPct val="0"/>
                        </a:spcBef>
                        <a:spcAft>
                          <a:spcPts val="800"/>
                        </a:spcAft>
                        <a:buClrTx/>
                        <a:buSzTx/>
                        <a:buFontTx/>
                        <a:buNone/>
                        <a:tabLst/>
                      </a:pPr>
                      <a:r>
                        <a:rPr kumimoji="0" lang="en-GB" altLang="en-US" sz="1600" b="1" i="0" u="none" strike="noStrike" cap="none" normalizeH="0" baseline="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Spun lucruri răutăcioase despre etnia mea.</a:t>
                      </a:r>
                      <a:endParaRPr kumimoji="0" lang="en-GB"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2387460963"/>
                  </a:ext>
                </a:extLst>
              </a:tr>
              <a:tr h="411163">
                <a:tc>
                  <a:txBody>
                    <a:bodyPr/>
                    <a:lstStyle>
                      <a:lvl1pPr>
                        <a:lnSpc>
                          <a:spcPct val="93000"/>
                        </a:lnSpc>
                        <a:spcBef>
                          <a:spcPts val="1425"/>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1pPr>
                      <a:lvl2pPr marL="457200">
                        <a:lnSpc>
                          <a:spcPct val="93000"/>
                        </a:lnSpc>
                        <a:spcBef>
                          <a:spcPts val="1138"/>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2pPr>
                      <a:lvl3pPr marL="914400">
                        <a:lnSpc>
                          <a:spcPct val="93000"/>
                        </a:lnSpc>
                        <a:spcBef>
                          <a:spcPts val="85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3pPr>
                      <a:lvl4pPr marL="1371600">
                        <a:lnSpc>
                          <a:spcPct val="93000"/>
                        </a:lnSpc>
                        <a:spcBef>
                          <a:spcPts val="575"/>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4pPr>
                      <a:lvl5pPr marL="1828800">
                        <a:lnSpc>
                          <a:spcPct val="93000"/>
                        </a:lnSpc>
                        <a:spcBef>
                          <a:spcPts val="288"/>
                        </a:spcBef>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5pPr>
                      <a:lvl6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6pPr>
                      <a:lvl7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7pPr>
                      <a:lvl8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8pPr>
                      <a:lvl9pPr indent="-228600" eaLnBrk="0" fontAlgn="base" hangingPunct="0">
                        <a:lnSpc>
                          <a:spcPct val="93000"/>
                        </a:lnSpc>
                        <a:spcBef>
                          <a:spcPts val="288"/>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base" latinLnBrk="0" hangingPunct="1">
                        <a:lnSpc>
                          <a:spcPct val="107000"/>
                        </a:lnSpc>
                        <a:spcBef>
                          <a:spcPct val="0"/>
                        </a:spcBef>
                        <a:spcAft>
                          <a:spcPts val="800"/>
                        </a:spcAft>
                        <a:buClrTx/>
                        <a:buSzTx/>
                        <a:buFontTx/>
                        <a:buNone/>
                        <a:tabLst/>
                      </a:pPr>
                      <a:endParaRPr kumimoji="0" lang="en-US" altLang="en-US" sz="11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1109147796"/>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9CD97C9B-E1B0-4320-BC7A-D1B92E847ECC}"/>
              </a:ext>
            </a:extLst>
          </p:cNvPr>
          <p:cNvSpPr txBox="1">
            <a:spLocks noChangeArrowheads="1"/>
          </p:cNvSpPr>
          <p:nvPr/>
        </p:nvSpPr>
        <p:spPr bwMode="auto">
          <a:xfrm>
            <a:off x="503238" y="1897063"/>
            <a:ext cx="9070975" cy="3287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600" rIns="0" bIns="0"/>
          <a:lstStyle>
            <a:lvl1pPr>
              <a:lnSpc>
                <a:spcPct val="93000"/>
              </a:lnSpc>
              <a:spcBef>
                <a:spcPts val="1425"/>
              </a:spcBef>
              <a:buClr>
                <a:srgbClr val="000000"/>
              </a:buClr>
              <a:buSzPct val="100000"/>
              <a:buFont typeface="Times New Roman" panose="02020603050405020304"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buClr>
                <a:srgbClr val="000000"/>
              </a:buClr>
              <a:buSzPct val="100000"/>
              <a:buFont typeface="Times New Roman" panose="02020603050405020304"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50"/>
              </a:spcBef>
              <a:buClr>
                <a:srgbClr val="000000"/>
              </a:buClr>
              <a:buSzPct val="100000"/>
              <a:buFont typeface="Times New Roman" panose="02020603050405020304"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buClr>
                <a:srgbClr val="000000"/>
              </a:buClr>
              <a:buSzPct val="100000"/>
              <a:buFont typeface="Times New Roman" panose="02020603050405020304"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buClr>
                <a:srgbClr val="000000"/>
              </a:buClr>
              <a:buSzPct val="100000"/>
              <a:buFont typeface="Times New Roman" panose="02020603050405020304"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sz="2000">
                <a:solidFill>
                  <a:srgbClr val="000000"/>
                </a:solidFill>
                <a:latin typeface="Arial" panose="020B0604020202020204" pitchFamily="34" charset="0"/>
                <a:ea typeface="Microsoft YaHei" panose="020B0503020204020204" pitchFamily="34" charset="-122"/>
              </a:defRPr>
            </a:lvl9pPr>
          </a:lstStyle>
          <a:p>
            <a:pPr eaLnBrk="1">
              <a:spcBef>
                <a:spcPct val="0"/>
              </a:spcBef>
              <a:buClrTx/>
              <a:buFontTx/>
              <a:buNone/>
            </a:pPr>
            <a:endParaRPr lang="en-US" altLang="en-US" sz="1400">
              <a:latin typeface="Times New Roman" panose="02020603050405020304" pitchFamily="18" charset="0"/>
              <a:cs typeface="serif" charset="0"/>
            </a:endParaRPr>
          </a:p>
          <a:p>
            <a:pPr eaLnBrk="1">
              <a:lnSpc>
                <a:spcPct val="111000"/>
              </a:lnSpc>
              <a:spcBef>
                <a:spcPct val="0"/>
              </a:spcBef>
              <a:spcAft>
                <a:spcPts val="1238"/>
              </a:spcAft>
              <a:buClrTx/>
              <a:buFontTx/>
              <a:buNone/>
            </a:pPr>
            <a:r>
              <a:rPr lang="en-US" altLang="en-US" sz="1000">
                <a:latin typeface="Times New Roman" panose="02020603050405020304" pitchFamily="18" charset="0"/>
                <a:cs typeface="serif" charset="0"/>
              </a:rPr>
              <a:t>         </a:t>
            </a:r>
            <a:r>
              <a:rPr lang="en-US" altLang="en-US" sz="1600">
                <a:latin typeface="Times New Roman" panose="02020603050405020304" pitchFamily="18" charset="0"/>
                <a:cs typeface="serif" charset="0"/>
              </a:rPr>
              <a:t>    În timp ce mediul extern devine din ce în ce mai puțin controlabil și mai puțin adaptabil la eforturile individuale, oamenii au nevoie din ce în ce mai mare de adaptabilitate, flexibilitate și capacitate de management personal. </a:t>
            </a:r>
          </a:p>
          <a:p>
            <a:pPr eaLnBrk="1">
              <a:lnSpc>
                <a:spcPct val="111000"/>
              </a:lnSpc>
              <a:spcBef>
                <a:spcPct val="0"/>
              </a:spcBef>
              <a:spcAft>
                <a:spcPts val="1238"/>
              </a:spcAft>
              <a:buClrTx/>
              <a:buFontTx/>
              <a:buNone/>
            </a:pPr>
            <a:r>
              <a:rPr lang="en-US" altLang="en-US" sz="1600">
                <a:latin typeface="Times New Roman" panose="02020603050405020304" pitchFamily="18" charset="0"/>
                <a:cs typeface="serif" charset="0"/>
              </a:rPr>
              <a:t>          Elevii au nevoie de cunoştinţe, abilităţi şi atitudini care să îi ajute să gestioneze propriile stări emoţionale şi să aibă relaţii funcţionale cu alte persoane.</a:t>
            </a:r>
          </a:p>
          <a:p>
            <a:pPr eaLnBrk="1">
              <a:lnSpc>
                <a:spcPct val="111000"/>
              </a:lnSpc>
              <a:spcBef>
                <a:spcPct val="0"/>
              </a:spcBef>
              <a:spcAft>
                <a:spcPts val="1238"/>
              </a:spcAft>
              <a:buClrTx/>
              <a:buFontTx/>
              <a:buNone/>
            </a:pPr>
            <a:r>
              <a:rPr lang="en-US" altLang="en-US" sz="1600">
                <a:latin typeface="Times New Roman" panose="02020603050405020304" pitchFamily="18" charset="0"/>
                <a:cs typeface="serif" charset="0"/>
              </a:rPr>
              <a:t>           Competențele sociale și emoționale sunt esențiale pentru elevi, întrucât oferă fundamentul pentru învățare sigură și pozitivă, sprijinind astfel capacitatea acestora de a face față unor situații de criză, dar și de a avea succes la școală, în carieră și în viață. </a:t>
            </a:r>
          </a:p>
          <a:p>
            <a:pPr eaLnBrk="1">
              <a:lnSpc>
                <a:spcPct val="111000"/>
              </a:lnSpc>
              <a:spcBef>
                <a:spcPct val="0"/>
              </a:spcBef>
              <a:spcAft>
                <a:spcPts val="1238"/>
              </a:spcAft>
              <a:buClrTx/>
              <a:buFontTx/>
              <a:buNone/>
            </a:pPr>
            <a:r>
              <a:rPr lang="en-US" altLang="en-US" sz="1600">
                <a:latin typeface="Times New Roman" panose="02020603050405020304" pitchFamily="18" charset="0"/>
                <a:cs typeface="serif" charset="0"/>
              </a:rPr>
              <a:t>           </a:t>
            </a:r>
          </a:p>
        </p:txBody>
      </p:sp>
      <p:sp>
        <p:nvSpPr>
          <p:cNvPr id="13315" name="Text Box 2">
            <a:extLst>
              <a:ext uri="{FF2B5EF4-FFF2-40B4-BE49-F238E27FC236}">
                <a16:creationId xmlns:a16="http://schemas.microsoft.com/office/drawing/2014/main" id="{7CC925A3-FB66-476C-B1B1-8F65E5D55024}"/>
              </a:ext>
            </a:extLst>
          </p:cNvPr>
          <p:cNvSpPr txBox="1">
            <a:spLocks noChangeArrowheads="1"/>
          </p:cNvSpPr>
          <p:nvPr/>
        </p:nvSpPr>
        <p:spPr bwMode="auto">
          <a:xfrm>
            <a:off x="3149600" y="279400"/>
            <a:ext cx="3259138" cy="65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spcBef>
                <a:spcPts val="142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9pPr>
          </a:lstStyle>
          <a:p>
            <a:pPr>
              <a:spcBef>
                <a:spcPct val="0"/>
              </a:spcBef>
            </a:pPr>
            <a:r>
              <a:rPr lang="en-US" altLang="en-US" sz="4000">
                <a:latin typeface="Times New Roman" panose="02020603050405020304" pitchFamily="18" charset="0"/>
                <a:cs typeface="serif" charset="0"/>
              </a:rPr>
              <a:t> Context actual</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Text Box 1">
            <a:extLst>
              <a:ext uri="{FF2B5EF4-FFF2-40B4-BE49-F238E27FC236}">
                <a16:creationId xmlns:a16="http://schemas.microsoft.com/office/drawing/2014/main" id="{0C7BE252-A490-44CF-BC2A-8D5AE970E51A}"/>
              </a:ext>
            </a:extLst>
          </p:cNvPr>
          <p:cNvSpPr txBox="1">
            <a:spLocks noChangeArrowheads="1"/>
          </p:cNvSpPr>
          <p:nvPr/>
        </p:nvSpPr>
        <p:spPr bwMode="auto">
          <a:xfrm>
            <a:off x="503238" y="73025"/>
            <a:ext cx="9067800" cy="1246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spcBef>
                <a:spcPts val="142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000000"/>
                </a:solidFill>
                <a:latin typeface="Arial" panose="020B0604020202020204" pitchFamily="34" charset="0"/>
                <a:ea typeface="Microsoft YaHei" panose="020B0503020204020204" pitchFamily="34" charset="-122"/>
              </a:defRPr>
            </a:lvl9pPr>
          </a:lstStyle>
          <a:p>
            <a:pPr algn="ctr" eaLnBrk="1">
              <a:spcBef>
                <a:spcPct val="0"/>
              </a:spcBef>
              <a:buClrTx/>
              <a:buFontTx/>
              <a:buNone/>
            </a:pPr>
            <a:endParaRPr lang="en-GB" altLang="en-US" sz="2000" b="1"/>
          </a:p>
        </p:txBody>
      </p:sp>
      <p:sp>
        <p:nvSpPr>
          <p:cNvPr id="15363" name="Text Box 5">
            <a:extLst>
              <a:ext uri="{FF2B5EF4-FFF2-40B4-BE49-F238E27FC236}">
                <a16:creationId xmlns:a16="http://schemas.microsoft.com/office/drawing/2014/main" id="{36D1373A-9828-42B3-A5C0-30F534017419}"/>
              </a:ext>
            </a:extLst>
          </p:cNvPr>
          <p:cNvSpPr txBox="1">
            <a:spLocks noChangeArrowheads="1"/>
          </p:cNvSpPr>
          <p:nvPr/>
        </p:nvSpPr>
        <p:spPr bwMode="auto">
          <a:xfrm>
            <a:off x="496888" y="2606675"/>
            <a:ext cx="9067800" cy="1566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440" rIns="0" bIns="0"/>
          <a:lstStyle>
            <a:lvl1pPr marL="342900" indent="-334963">
              <a:lnSpc>
                <a:spcPct val="93000"/>
              </a:lnSpc>
              <a:spcBef>
                <a:spcPts val="1425"/>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5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9pPr>
          </a:lstStyle>
          <a:p>
            <a:pPr algn="just" eaLnBrk="1">
              <a:buClrTx/>
              <a:buFontTx/>
              <a:buNone/>
            </a:pPr>
            <a:r>
              <a:rPr lang="en-US" altLang="en-US" sz="2000">
                <a:latin typeface="Times New Roman" panose="02020603050405020304" pitchFamily="18" charset="0"/>
                <a:cs typeface="Mangal" panose="02040503050203030202" pitchFamily="18" charset="0"/>
              </a:rPr>
              <a:t>             </a:t>
            </a:r>
            <a:r>
              <a:rPr lang="en-US" altLang="en-US" sz="2000" b="1">
                <a:solidFill>
                  <a:srgbClr val="FF0000"/>
                </a:solidFill>
                <a:latin typeface="Times New Roman" panose="02020603050405020304" pitchFamily="18" charset="0"/>
                <a:cs typeface="Mangal" panose="02040503050203030202" pitchFamily="18" charset="0"/>
              </a:rPr>
              <a:t>Consilierea părinţilor</a:t>
            </a:r>
            <a:r>
              <a:rPr lang="en-US" altLang="en-US" sz="2000">
                <a:latin typeface="Times New Roman" panose="02020603050405020304" pitchFamily="18" charset="0"/>
                <a:cs typeface="Mangal" panose="02040503050203030202" pitchFamily="18" charset="0"/>
              </a:rPr>
              <a:t> în probleme legate de: cunoaştere a copiilor lor, înţelegerea nevoilor şi a comportamentului lor, identificarea factorilor de risc în integrarea familială, şcolară, socială, ameliorarea relaţiei părinte- copil, sprijinirea şcolii în educaţia copilului.</a:t>
            </a:r>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AutoShape 1">
            <a:extLst>
              <a:ext uri="{FF2B5EF4-FFF2-40B4-BE49-F238E27FC236}">
                <a16:creationId xmlns:a16="http://schemas.microsoft.com/office/drawing/2014/main" id="{6F94CA71-9778-441D-8E3A-F1BFA116AF0E}"/>
              </a:ext>
            </a:extLst>
          </p:cNvPr>
          <p:cNvSpPr>
            <a:spLocks noChangeArrowheads="1"/>
          </p:cNvSpPr>
          <p:nvPr/>
        </p:nvSpPr>
        <p:spPr bwMode="auto">
          <a:xfrm>
            <a:off x="2693350" y="1625903"/>
            <a:ext cx="4404361" cy="2362200"/>
          </a:xfrm>
          <a:prstGeom prst="roundRect">
            <a:avLst>
              <a:gd name="adj" fmla="val 16667"/>
            </a:avLst>
          </a:prstGeom>
          <a:solidFill>
            <a:srgbClr val="BBE33D"/>
          </a:solidFill>
          <a:ln w="9360" cap="sq">
            <a:solidFill>
              <a:srgbClr val="B85C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93000"/>
              </a:lnSpc>
              <a:buClr>
                <a:srgbClr val="000000"/>
              </a:buClr>
              <a:buSzPct val="100000"/>
              <a:buFont typeface="Times New Roman" panose="02020603050405020304" pitchFamily="18" charset="0"/>
              <a:buNone/>
            </a:pPr>
            <a:endParaRPr lang="en-US" altLang="en-US"/>
          </a:p>
        </p:txBody>
      </p:sp>
      <p:sp>
        <p:nvSpPr>
          <p:cNvPr id="17411" name="Text Box 2">
            <a:extLst>
              <a:ext uri="{FF2B5EF4-FFF2-40B4-BE49-F238E27FC236}">
                <a16:creationId xmlns:a16="http://schemas.microsoft.com/office/drawing/2014/main" id="{D86BACF6-5031-490F-B9CF-CDCAACAC4B79}"/>
              </a:ext>
            </a:extLst>
          </p:cNvPr>
          <p:cNvSpPr txBox="1">
            <a:spLocks noChangeArrowheads="1"/>
          </p:cNvSpPr>
          <p:nvPr/>
        </p:nvSpPr>
        <p:spPr bwMode="auto">
          <a:xfrm>
            <a:off x="2990530" y="2306940"/>
            <a:ext cx="381000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B85C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lnSpc>
                <a:spcPct val="93000"/>
              </a:lnSpc>
              <a:spcBef>
                <a:spcPts val="142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ts val="288"/>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9pPr>
          </a:lstStyle>
          <a:p>
            <a:pPr algn="ctr" eaLnBrk="1">
              <a:spcBef>
                <a:spcPct val="0"/>
              </a:spcBef>
              <a:buClrTx/>
              <a:buFontTx/>
              <a:buNone/>
            </a:pPr>
            <a:r>
              <a:rPr lang="ro-RO" altLang="en-US" dirty="0">
                <a:solidFill>
                  <a:srgbClr val="7030A0"/>
                </a:solidFill>
              </a:rPr>
              <a:t>VĂ MULȚUMESC PENTRU ATENȚIE!</a:t>
            </a:r>
          </a:p>
        </p:txBody>
      </p:sp>
      <p:pic>
        <p:nvPicPr>
          <p:cNvPr id="4" name="Imagine 14">
            <a:extLst>
              <a:ext uri="{FF2B5EF4-FFF2-40B4-BE49-F238E27FC236}">
                <a16:creationId xmlns:a16="http://schemas.microsoft.com/office/drawing/2014/main" id="{086B1F42-B383-4126-A25E-5B40368C08A1}"/>
              </a:ext>
            </a:extLst>
          </p:cNvPr>
          <p:cNvPicPr>
            <a:picLocks noChangeAspect="1"/>
          </p:cNvPicPr>
          <p:nvPr/>
        </p:nvPicPr>
        <p:blipFill>
          <a:blip r:embed="rId4"/>
          <a:stretch>
            <a:fillRect/>
          </a:stretch>
        </p:blipFill>
        <p:spPr>
          <a:xfrm>
            <a:off x="87312" y="92075"/>
            <a:ext cx="2606040" cy="1264920"/>
          </a:xfrm>
          <a:prstGeom prst="rect">
            <a:avLst/>
          </a:prstGeom>
        </p:spPr>
      </p:pic>
      <p:pic>
        <p:nvPicPr>
          <p:cNvPr id="5" name="Imagine 2">
            <a:extLst>
              <a:ext uri="{FF2B5EF4-FFF2-40B4-BE49-F238E27FC236}">
                <a16:creationId xmlns:a16="http://schemas.microsoft.com/office/drawing/2014/main" id="{084ABDF0-EF5A-4B1E-8553-BD3784E2B0B7}"/>
              </a:ext>
            </a:extLst>
          </p:cNvPr>
          <p:cNvPicPr>
            <a:picLocks noChangeAspect="1"/>
          </p:cNvPicPr>
          <p:nvPr/>
        </p:nvPicPr>
        <p:blipFill rotWithShape="1">
          <a:blip r:embed="rId5">
            <a:extLst>
              <a:ext uri="{28A0092B-C50C-407E-A947-70E740481C1C}">
                <a14:useLocalDpi xmlns:a14="http://schemas.microsoft.com/office/drawing/2010/main" val="0"/>
              </a:ext>
            </a:extLst>
          </a:blip>
          <a:srcRect l="15705" r="16241"/>
          <a:stretch/>
        </p:blipFill>
        <p:spPr>
          <a:xfrm>
            <a:off x="239712" y="4470738"/>
            <a:ext cx="2579510" cy="1031537"/>
          </a:xfrm>
          <a:prstGeom prst="rect">
            <a:avLst/>
          </a:prstGeom>
          <a:solidFill>
            <a:schemeClr val="tx1"/>
          </a:solidFill>
        </p:spPr>
      </p:pic>
      <p:sp>
        <p:nvSpPr>
          <p:cNvPr id="6" name="Tittel 3">
            <a:extLst>
              <a:ext uri="{FF2B5EF4-FFF2-40B4-BE49-F238E27FC236}">
                <a16:creationId xmlns:a16="http://schemas.microsoft.com/office/drawing/2014/main" id="{25623B9E-CEE8-4A4E-9534-5D75656E36F7}"/>
              </a:ext>
            </a:extLst>
          </p:cNvPr>
          <p:cNvSpPr txBox="1">
            <a:spLocks/>
          </p:cNvSpPr>
          <p:nvPr/>
        </p:nvSpPr>
        <p:spPr>
          <a:xfrm>
            <a:off x="87312" y="4148981"/>
            <a:ext cx="2606040" cy="3217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1800" b="1" dirty="0" err="1">
                <a:solidFill>
                  <a:schemeClr val="bg1"/>
                </a:solidFill>
                <a:latin typeface="Arial" panose="020B0604020202020204" pitchFamily="34" charset="0"/>
                <a:cs typeface="Arial" panose="020B0604020202020204" pitchFamily="34" charset="0"/>
              </a:rPr>
              <a:t>Proiect</a:t>
            </a:r>
            <a:r>
              <a:rPr lang="en-GB" sz="1800" b="1" dirty="0">
                <a:solidFill>
                  <a:schemeClr val="bg1"/>
                </a:solidFill>
                <a:latin typeface="Arial" panose="020B0604020202020204" pitchFamily="34" charset="0"/>
                <a:cs typeface="Arial" panose="020B0604020202020204" pitchFamily="34" charset="0"/>
              </a:rPr>
              <a:t> </a:t>
            </a:r>
            <a:r>
              <a:rPr lang="en-GB" sz="1800" b="1" dirty="0" err="1">
                <a:solidFill>
                  <a:schemeClr val="bg1"/>
                </a:solidFill>
                <a:latin typeface="Arial" panose="020B0604020202020204" pitchFamily="34" charset="0"/>
                <a:cs typeface="Arial" panose="020B0604020202020204" pitchFamily="34" charset="0"/>
              </a:rPr>
              <a:t>derulat</a:t>
            </a:r>
            <a:r>
              <a:rPr lang="en-GB" sz="1800" b="1" dirty="0">
                <a:solidFill>
                  <a:schemeClr val="bg1"/>
                </a:solidFill>
                <a:latin typeface="Arial" panose="020B0604020202020204" pitchFamily="34" charset="0"/>
                <a:cs typeface="Arial" panose="020B0604020202020204" pitchFamily="34" charset="0"/>
              </a:rPr>
              <a:t> de</a:t>
            </a:r>
          </a:p>
        </p:txBody>
      </p:sp>
      <p:sp>
        <p:nvSpPr>
          <p:cNvPr id="7" name="Tittel 3">
            <a:extLst>
              <a:ext uri="{FF2B5EF4-FFF2-40B4-BE49-F238E27FC236}">
                <a16:creationId xmlns:a16="http://schemas.microsoft.com/office/drawing/2014/main" id="{6F74F073-A69D-4F68-9E45-D331A479AF3F}"/>
              </a:ext>
            </a:extLst>
          </p:cNvPr>
          <p:cNvSpPr txBox="1">
            <a:spLocks/>
          </p:cNvSpPr>
          <p:nvPr/>
        </p:nvSpPr>
        <p:spPr>
          <a:xfrm>
            <a:off x="3839573" y="130080"/>
            <a:ext cx="5521914" cy="1381058"/>
          </a:xfrm>
          <a:prstGeom prst="rect">
            <a:avLst/>
          </a:prstGeom>
        </p:spPr>
        <p:txBody>
          <a:bodyPr>
            <a:noAutofit/>
          </a:bodyPr>
          <a:lst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5pPr>
            <a:lvl6pPr marL="25146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a:lstStyle>
          <a:p>
            <a:r>
              <a:rPr lang="ro-RO" b="1" i="1" dirty="0">
                <a:solidFill>
                  <a:schemeClr val="bg1"/>
                </a:solidFill>
                <a:latin typeface="Arial" panose="020B0604020202020204" pitchFamily="34" charset="0"/>
                <a:cs typeface="Arial" panose="020B0604020202020204" pitchFamily="34" charset="0"/>
              </a:rPr>
              <a:t>„</a:t>
            </a:r>
            <a:r>
              <a:rPr lang="ro-RO" sz="4000" b="1" i="1" dirty="0">
                <a:solidFill>
                  <a:schemeClr val="bg1"/>
                </a:solidFill>
                <a:latin typeface="Arial" panose="020B0604020202020204" pitchFamily="34" charset="0"/>
                <a:cs typeface="Arial" panose="020B0604020202020204" pitchFamily="34" charset="0"/>
              </a:rPr>
              <a:t>Inspectoratul” Școlar Civic (ISC)</a:t>
            </a:r>
            <a:endParaRPr lang="en-GB" sz="4000" b="1" i="1" dirty="0">
              <a:solidFill>
                <a:schemeClr val="bg1"/>
              </a:solidFill>
              <a:latin typeface="Arial" panose="020B0604020202020204" pitchFamily="34" charset="0"/>
              <a:cs typeface="Arial" panose="020B0604020202020204" pitchFamily="34" charset="0"/>
            </a:endParaRPr>
          </a:p>
        </p:txBody>
      </p:sp>
      <p:sp>
        <p:nvSpPr>
          <p:cNvPr id="8" name="CasetăText 10">
            <a:extLst>
              <a:ext uri="{FF2B5EF4-FFF2-40B4-BE49-F238E27FC236}">
                <a16:creationId xmlns:a16="http://schemas.microsoft.com/office/drawing/2014/main" id="{60FE9247-5CF5-4F78-A9BE-D52E7B7F0203}"/>
              </a:ext>
            </a:extLst>
          </p:cNvPr>
          <p:cNvSpPr txBox="1"/>
          <p:nvPr/>
        </p:nvSpPr>
        <p:spPr>
          <a:xfrm>
            <a:off x="2899484" y="4358584"/>
            <a:ext cx="6805777" cy="1015663"/>
          </a:xfrm>
          <a:prstGeom prst="rect">
            <a:avLst/>
          </a:prstGeom>
          <a:noFill/>
        </p:spPr>
        <p:txBody>
          <a:bodyPr wrap="square">
            <a:spAutoFit/>
          </a:bodyPr>
          <a:lstStyle/>
          <a:p>
            <a:pPr algn="ctr"/>
            <a:r>
              <a:rPr lang="ro-RO" sz="1200" dirty="0">
                <a:effectLst/>
                <a:latin typeface="Arial" panose="020B0604020202020204" pitchFamily="34" charset="0"/>
                <a:ea typeface="Calibri" panose="020F0502020204030204" pitchFamily="34" charset="0"/>
                <a:cs typeface="Times New Roman" panose="02020603050405020304" pitchFamily="18" charset="0"/>
              </a:rPr>
              <a:t>„</a:t>
            </a:r>
            <a:r>
              <a:rPr lang="ro-RO" sz="1200" b="1" dirty="0">
                <a:effectLst/>
                <a:latin typeface="Arial" panose="020B0604020202020204" pitchFamily="34" charset="0"/>
                <a:ea typeface="Calibri" panose="020F0502020204030204" pitchFamily="34" charset="0"/>
                <a:cs typeface="Times New Roman" panose="02020603050405020304" pitchFamily="18" charset="0"/>
              </a:rPr>
              <a:t>Lucrăm împreună pentru o </a:t>
            </a:r>
            <a:r>
              <a:rPr lang="ro-RO" sz="1200" b="1" dirty="0" err="1">
                <a:effectLst/>
                <a:latin typeface="Arial" panose="020B0604020202020204" pitchFamily="34" charset="0"/>
                <a:ea typeface="Calibri" panose="020F0502020204030204" pitchFamily="34" charset="0"/>
                <a:cs typeface="Times New Roman" panose="02020603050405020304" pitchFamily="18" charset="0"/>
              </a:rPr>
              <a:t>Europă</a:t>
            </a:r>
            <a:r>
              <a:rPr lang="ro-RO" sz="1200" b="1" dirty="0">
                <a:effectLst/>
                <a:latin typeface="Arial" panose="020B0604020202020204" pitchFamily="34" charset="0"/>
                <a:ea typeface="Calibri" panose="020F0502020204030204" pitchFamily="34" charset="0"/>
                <a:cs typeface="Times New Roman" panose="02020603050405020304" pitchFamily="18" charset="0"/>
              </a:rPr>
              <a:t> </a:t>
            </a:r>
            <a:r>
              <a:rPr lang="ro-RO" sz="1200" b="1" dirty="0">
                <a:solidFill>
                  <a:srgbClr val="32EA60"/>
                </a:solidFill>
                <a:effectLst/>
                <a:latin typeface="Arial" panose="020B0604020202020204" pitchFamily="34" charset="0"/>
                <a:ea typeface="Calibri" panose="020F0502020204030204" pitchFamily="34" charset="0"/>
                <a:cs typeface="Times New Roman" panose="02020603050405020304" pitchFamily="18" charset="0"/>
              </a:rPr>
              <a:t>verde</a:t>
            </a:r>
            <a:r>
              <a:rPr lang="ro-RO"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ro-RO" sz="1200" b="1" dirty="0">
                <a:solidFill>
                  <a:srgbClr val="FF0105"/>
                </a:solidFill>
                <a:effectLst/>
                <a:latin typeface="Arial" panose="020B0604020202020204" pitchFamily="34" charset="0"/>
                <a:ea typeface="Calibri" panose="020F0502020204030204" pitchFamily="34" charset="0"/>
                <a:cs typeface="Times New Roman" panose="02020603050405020304" pitchFamily="18" charset="0"/>
              </a:rPr>
              <a:t>competitivă </a:t>
            </a:r>
            <a:r>
              <a:rPr lang="ro-RO"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și </a:t>
            </a:r>
            <a:r>
              <a:rPr lang="ro-RO" sz="1200" b="1" dirty="0">
                <a:solidFill>
                  <a:srgbClr val="0012E9"/>
                </a:solidFill>
                <a:effectLst/>
                <a:latin typeface="Arial" panose="020B0604020202020204" pitchFamily="34" charset="0"/>
                <a:ea typeface="Calibri" panose="020F0502020204030204" pitchFamily="34" charset="0"/>
                <a:cs typeface="Times New Roman" panose="02020603050405020304" pitchFamily="18" charset="0"/>
              </a:rPr>
              <a:t>incluzivă</a:t>
            </a:r>
            <a:r>
              <a:rPr lang="ro-RO"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1200" b="0" i="0" u="none" strike="noStrike" baseline="0" dirty="0" err="1">
                <a:latin typeface="Arial" panose="020B0604020202020204" pitchFamily="34" charset="0"/>
                <a:cs typeface="Arial" panose="020B0604020202020204" pitchFamily="34" charset="0"/>
              </a:rPr>
              <a:t>Proiect</a:t>
            </a:r>
            <a:r>
              <a:rPr lang="en-US" sz="1200" b="0" i="0" u="none" strike="noStrike" baseline="0" dirty="0">
                <a:latin typeface="Arial" panose="020B0604020202020204" pitchFamily="34" charset="0"/>
                <a:cs typeface="Arial" panose="020B0604020202020204" pitchFamily="34" charset="0"/>
              </a:rPr>
              <a:t> </a:t>
            </a:r>
            <a:r>
              <a:rPr lang="en-US" sz="1200" b="0" i="0" u="none" strike="noStrike" baseline="0" dirty="0" err="1">
                <a:latin typeface="Arial" panose="020B0604020202020204" pitchFamily="34" charset="0"/>
                <a:cs typeface="Arial" panose="020B0604020202020204" pitchFamily="34" charset="0"/>
              </a:rPr>
              <a:t>derulat</a:t>
            </a:r>
            <a:r>
              <a:rPr lang="en-US" sz="1200" b="0" i="0" u="none" strike="noStrike" baseline="0" dirty="0">
                <a:latin typeface="Arial" panose="020B0604020202020204" pitchFamily="34" charset="0"/>
                <a:cs typeface="Arial" panose="020B0604020202020204" pitchFamily="34" charset="0"/>
              </a:rPr>
              <a:t> de </a:t>
            </a:r>
            <a:r>
              <a:rPr lang="ro-RO" sz="1200" b="0" i="0" u="none" strike="noStrike" baseline="0" dirty="0">
                <a:latin typeface="Arial" panose="020B0604020202020204" pitchFamily="34" charset="0"/>
                <a:cs typeface="Arial" panose="020B0604020202020204" pitchFamily="34" charset="0"/>
              </a:rPr>
              <a:t>Fundația World Vision România</a:t>
            </a:r>
            <a:r>
              <a:rPr lang="en-US" sz="1200" b="0" i="0" u="none" strike="noStrike" baseline="0" dirty="0">
                <a:latin typeface="Arial" panose="020B0604020202020204" pitchFamily="34" charset="0"/>
                <a:cs typeface="Arial" panose="020B0604020202020204" pitchFamily="34" charset="0"/>
              </a:rPr>
              <a:t> cu </a:t>
            </a:r>
            <a:r>
              <a:rPr lang="en-US" sz="1200" b="0" i="0" u="none" strike="noStrike" baseline="0" dirty="0" err="1">
                <a:latin typeface="Arial" panose="020B0604020202020204" pitchFamily="34" charset="0"/>
                <a:cs typeface="Arial" panose="020B0604020202020204" pitchFamily="34" charset="0"/>
              </a:rPr>
              <a:t>sprijinul</a:t>
            </a:r>
            <a:r>
              <a:rPr lang="en-US" sz="1200" b="0" i="0" u="none" strike="noStrike" baseline="0" dirty="0">
                <a:latin typeface="Arial" panose="020B0604020202020204" pitchFamily="34" charset="0"/>
                <a:cs typeface="Arial" panose="020B0604020202020204" pitchFamily="34" charset="0"/>
              </a:rPr>
              <a:t> </a:t>
            </a:r>
            <a:r>
              <a:rPr lang="en-US" sz="1200" b="0" i="0" u="none" strike="noStrike" baseline="0" dirty="0" err="1">
                <a:latin typeface="Arial" panose="020B0604020202020204" pitchFamily="34" charset="0"/>
                <a:cs typeface="Arial" panose="020B0604020202020204" pitchFamily="34" charset="0"/>
              </a:rPr>
              <a:t>financiar</a:t>
            </a:r>
            <a:r>
              <a:rPr lang="en-US" sz="1200" b="0" i="0" u="none" strike="noStrike" baseline="0" dirty="0">
                <a:latin typeface="Arial" panose="020B0604020202020204" pitchFamily="34" charset="0"/>
                <a:cs typeface="Arial" panose="020B0604020202020204" pitchFamily="34" charset="0"/>
              </a:rPr>
              <a:t> Active Citizens Fund </a:t>
            </a:r>
            <a:r>
              <a:rPr lang="en-US" sz="1200" b="0" i="0" u="none" strike="noStrike" baseline="0" dirty="0" err="1">
                <a:latin typeface="Arial" panose="020B0604020202020204" pitchFamily="34" charset="0"/>
                <a:cs typeface="Arial" panose="020B0604020202020204" pitchFamily="34" charset="0"/>
              </a:rPr>
              <a:t>România</a:t>
            </a:r>
            <a:r>
              <a:rPr lang="en-US" sz="1200" b="0" i="0" u="none" strike="noStrike" baseline="0" dirty="0">
                <a:latin typeface="Arial" panose="020B0604020202020204" pitchFamily="34" charset="0"/>
                <a:cs typeface="Arial" panose="020B0604020202020204" pitchFamily="34" charset="0"/>
              </a:rPr>
              <a:t>, program </a:t>
            </a:r>
            <a:r>
              <a:rPr lang="en-US" sz="1200" b="0" i="0" u="none" strike="noStrike" baseline="0" dirty="0" err="1">
                <a:latin typeface="Arial" panose="020B0604020202020204" pitchFamily="34" charset="0"/>
                <a:cs typeface="Arial" panose="020B0604020202020204" pitchFamily="34" charset="0"/>
              </a:rPr>
              <a:t>finanțat</a:t>
            </a:r>
            <a:r>
              <a:rPr lang="en-US" sz="1200" b="0" i="0" u="none" strike="noStrike" baseline="0" dirty="0">
                <a:latin typeface="Arial" panose="020B0604020202020204" pitchFamily="34" charset="0"/>
                <a:cs typeface="Arial" panose="020B0604020202020204" pitchFamily="34" charset="0"/>
              </a:rPr>
              <a:t> de </a:t>
            </a:r>
            <a:r>
              <a:rPr lang="en-US" sz="1200" b="0" i="0" u="none" strike="noStrike" baseline="0" dirty="0" err="1">
                <a:latin typeface="Arial" panose="020B0604020202020204" pitchFamily="34" charset="0"/>
                <a:cs typeface="Arial" panose="020B0604020202020204" pitchFamily="34" charset="0"/>
              </a:rPr>
              <a:t>Islanda</a:t>
            </a:r>
            <a:r>
              <a:rPr lang="en-US" sz="1200" b="0" i="0" u="none" strike="noStrike" baseline="0" dirty="0">
                <a:latin typeface="Arial" panose="020B0604020202020204" pitchFamily="34" charset="0"/>
                <a:cs typeface="Arial" panose="020B0604020202020204" pitchFamily="34" charset="0"/>
              </a:rPr>
              <a:t>,</a:t>
            </a:r>
            <a:r>
              <a:rPr lang="ro-RO" sz="1200" b="0" i="0" u="none" strike="noStrike" baseline="0" dirty="0">
                <a:latin typeface="Arial" panose="020B0604020202020204" pitchFamily="34" charset="0"/>
                <a:cs typeface="Arial" panose="020B0604020202020204" pitchFamily="34" charset="0"/>
              </a:rPr>
              <a:t> </a:t>
            </a:r>
            <a:r>
              <a:rPr lang="de-DE" sz="1200" b="0" i="0" u="none" strike="noStrike" baseline="0" dirty="0">
                <a:latin typeface="Arial" panose="020B0604020202020204" pitchFamily="34" charset="0"/>
                <a:cs typeface="Arial" panose="020B0604020202020204" pitchFamily="34" charset="0"/>
              </a:rPr>
              <a:t>Liechtenstein și Norvegia prin Granturile SEE 2014-2021</a:t>
            </a:r>
            <a:r>
              <a:rPr lang="ro-RO" sz="1200" b="0" i="0" u="none" strike="noStrike" baseline="0" dirty="0">
                <a:latin typeface="Arial" panose="020B0604020202020204" pitchFamily="34" charset="0"/>
                <a:cs typeface="Arial" panose="020B0604020202020204" pitchFamily="34" charset="0"/>
              </a:rPr>
              <a:t>.</a:t>
            </a:r>
          </a:p>
          <a:p>
            <a:pPr algn="ctr"/>
            <a:r>
              <a:rPr lang="en-US" sz="1200" b="0" i="0" u="none" strike="noStrike" baseline="0" dirty="0" err="1">
                <a:latin typeface="Arial" panose="020B0604020202020204" pitchFamily="34" charset="0"/>
                <a:cs typeface="Arial" panose="020B0604020202020204" pitchFamily="34" charset="0"/>
              </a:rPr>
              <a:t>Conținutul</a:t>
            </a:r>
            <a:r>
              <a:rPr lang="en-US" sz="1200" b="0" i="0" u="none" strike="noStrike" baseline="0" dirty="0">
                <a:latin typeface="Arial" panose="020B0604020202020204" pitchFamily="34" charset="0"/>
                <a:cs typeface="Arial" panose="020B0604020202020204" pitchFamily="34" charset="0"/>
              </a:rPr>
              <a:t> </a:t>
            </a:r>
            <a:r>
              <a:rPr lang="en-US" sz="1200" b="0" i="0" u="none" strike="noStrike" baseline="0" dirty="0" err="1">
                <a:latin typeface="Arial" panose="020B0604020202020204" pitchFamily="34" charset="0"/>
                <a:cs typeface="Arial" panose="020B0604020202020204" pitchFamily="34" charset="0"/>
              </a:rPr>
              <a:t>acestui</a:t>
            </a:r>
            <a:r>
              <a:rPr lang="ro-RO" sz="1200" b="0" i="0" u="none" strike="noStrike" baseline="0" dirty="0">
                <a:latin typeface="Arial" panose="020B0604020202020204" pitchFamily="34" charset="0"/>
                <a:cs typeface="Arial" panose="020B0604020202020204" pitchFamily="34" charset="0"/>
              </a:rPr>
              <a:t> </a:t>
            </a:r>
            <a:r>
              <a:rPr lang="en-US" sz="1200" b="0" i="0" u="none" strike="noStrike" baseline="0" dirty="0">
                <a:latin typeface="Arial" panose="020B0604020202020204" pitchFamily="34" charset="0"/>
                <a:cs typeface="Arial" panose="020B0604020202020204" pitchFamily="34" charset="0"/>
              </a:rPr>
              <a:t>material nu </a:t>
            </a:r>
            <a:r>
              <a:rPr lang="en-US" sz="1200" b="0" i="0" u="none" strike="noStrike" baseline="0" dirty="0" err="1">
                <a:latin typeface="Arial" panose="020B0604020202020204" pitchFamily="34" charset="0"/>
                <a:cs typeface="Arial" panose="020B0604020202020204" pitchFamily="34" charset="0"/>
              </a:rPr>
              <a:t>reprezintă</a:t>
            </a:r>
            <a:r>
              <a:rPr lang="en-US" sz="1200" b="0" i="0" u="none" strike="noStrike" baseline="0" dirty="0">
                <a:latin typeface="Arial" panose="020B0604020202020204" pitchFamily="34" charset="0"/>
                <a:cs typeface="Arial" panose="020B0604020202020204" pitchFamily="34" charset="0"/>
              </a:rPr>
              <a:t> </a:t>
            </a:r>
            <a:r>
              <a:rPr lang="en-US" sz="1200" b="0" i="0" u="none" strike="noStrike" baseline="0" dirty="0" err="1">
                <a:latin typeface="Arial" panose="020B0604020202020204" pitchFamily="34" charset="0"/>
                <a:cs typeface="Arial" panose="020B0604020202020204" pitchFamily="34" charset="0"/>
              </a:rPr>
              <a:t>în</a:t>
            </a:r>
            <a:r>
              <a:rPr lang="en-US" sz="1200" b="0" i="0" u="none" strike="noStrike" baseline="0" dirty="0">
                <a:latin typeface="Arial" panose="020B0604020202020204" pitchFamily="34" charset="0"/>
                <a:cs typeface="Arial" panose="020B0604020202020204" pitchFamily="34" charset="0"/>
              </a:rPr>
              <a:t> mod </a:t>
            </a:r>
            <a:r>
              <a:rPr lang="en-US" sz="1200" b="0" i="0" u="none" strike="noStrike" baseline="0" dirty="0" err="1">
                <a:latin typeface="Arial" panose="020B0604020202020204" pitchFamily="34" charset="0"/>
                <a:cs typeface="Arial" panose="020B0604020202020204" pitchFamily="34" charset="0"/>
              </a:rPr>
              <a:t>necesar</a:t>
            </a:r>
            <a:r>
              <a:rPr lang="en-US" sz="1200" b="0" i="0" u="none" strike="noStrike" baseline="0" dirty="0">
                <a:latin typeface="Arial" panose="020B0604020202020204" pitchFamily="34" charset="0"/>
                <a:cs typeface="Arial" panose="020B0604020202020204" pitchFamily="34" charset="0"/>
              </a:rPr>
              <a:t> </a:t>
            </a:r>
            <a:r>
              <a:rPr lang="en-US" sz="1200" b="0" i="0" u="none" strike="noStrike" baseline="0" dirty="0" err="1">
                <a:latin typeface="Arial" panose="020B0604020202020204" pitchFamily="34" charset="0"/>
                <a:cs typeface="Arial" panose="020B0604020202020204" pitchFamily="34" charset="0"/>
              </a:rPr>
              <a:t>poziția</a:t>
            </a:r>
            <a:r>
              <a:rPr lang="en-US" sz="1200" b="0" i="0" u="none" strike="noStrike" baseline="0" dirty="0">
                <a:latin typeface="Arial" panose="020B0604020202020204" pitchFamily="34" charset="0"/>
                <a:cs typeface="Arial" panose="020B0604020202020204" pitchFamily="34" charset="0"/>
              </a:rPr>
              <a:t> </a:t>
            </a:r>
            <a:r>
              <a:rPr lang="en-US" sz="1200" b="0" i="0" u="none" strike="noStrike" baseline="0" dirty="0" err="1">
                <a:latin typeface="Arial" panose="020B0604020202020204" pitchFamily="34" charset="0"/>
                <a:cs typeface="Arial" panose="020B0604020202020204" pitchFamily="34" charset="0"/>
              </a:rPr>
              <a:t>oficială</a:t>
            </a:r>
            <a:r>
              <a:rPr lang="en-US" sz="1200" b="0" i="0" u="none" strike="noStrike" baseline="0" dirty="0">
                <a:latin typeface="Arial" panose="020B0604020202020204" pitchFamily="34" charset="0"/>
                <a:cs typeface="Arial" panose="020B0604020202020204" pitchFamily="34" charset="0"/>
              </a:rPr>
              <a:t> a </a:t>
            </a:r>
            <a:r>
              <a:rPr lang="en-US" sz="1200" b="0" i="0" u="none" strike="noStrike" baseline="0" dirty="0" err="1">
                <a:latin typeface="Arial" panose="020B0604020202020204" pitchFamily="34" charset="0"/>
                <a:cs typeface="Arial" panose="020B0604020202020204" pitchFamily="34" charset="0"/>
              </a:rPr>
              <a:t>Granturilor</a:t>
            </a:r>
            <a:r>
              <a:rPr lang="en-US" sz="1200" b="0" i="0" u="none" strike="noStrike" baseline="0" dirty="0">
                <a:latin typeface="Arial" panose="020B0604020202020204" pitchFamily="34" charset="0"/>
                <a:cs typeface="Arial" panose="020B0604020202020204" pitchFamily="34" charset="0"/>
              </a:rPr>
              <a:t> SEE </a:t>
            </a:r>
            <a:r>
              <a:rPr lang="en-US" sz="1200" b="0" i="0" u="none" strike="noStrike" baseline="0" dirty="0" err="1">
                <a:latin typeface="Arial" panose="020B0604020202020204" pitchFamily="34" charset="0"/>
                <a:cs typeface="Arial" panose="020B0604020202020204" pitchFamily="34" charset="0"/>
              </a:rPr>
              <a:t>și</a:t>
            </a:r>
            <a:r>
              <a:rPr lang="en-US" sz="1200" b="0" i="0" u="none" strike="noStrike" baseline="0" dirty="0">
                <a:latin typeface="Arial" panose="020B0604020202020204" pitchFamily="34" charset="0"/>
                <a:cs typeface="Arial" panose="020B0604020202020204" pitchFamily="34" charset="0"/>
              </a:rPr>
              <a:t> </a:t>
            </a:r>
            <a:r>
              <a:rPr lang="en-US" sz="1200" b="0" i="0" u="none" strike="noStrike" baseline="0" dirty="0" err="1">
                <a:latin typeface="Arial" panose="020B0604020202020204" pitchFamily="34" charset="0"/>
                <a:cs typeface="Arial" panose="020B0604020202020204" pitchFamily="34" charset="0"/>
              </a:rPr>
              <a:t>Norvegiene</a:t>
            </a:r>
            <a:r>
              <a:rPr lang="en-US" sz="1200" b="0" i="0" u="none" strike="noStrike" baseline="0" dirty="0">
                <a:latin typeface="Arial" panose="020B0604020202020204" pitchFamily="34" charset="0"/>
                <a:cs typeface="Arial" panose="020B0604020202020204" pitchFamily="34" charset="0"/>
              </a:rPr>
              <a:t> 2014-2021;</a:t>
            </a:r>
            <a:r>
              <a:rPr lang="ro-RO" sz="1200" b="0" i="0" u="none" strike="noStrike" baseline="0" dirty="0">
                <a:latin typeface="Arial" panose="020B0604020202020204" pitchFamily="34" charset="0"/>
                <a:cs typeface="Arial" panose="020B0604020202020204" pitchFamily="34" charset="0"/>
              </a:rPr>
              <a:t> </a:t>
            </a:r>
            <a:r>
              <a:rPr lang="it-IT" sz="1200" b="0" i="0" u="none" strike="noStrike" baseline="0" dirty="0">
                <a:latin typeface="Arial" panose="020B0604020202020204" pitchFamily="34" charset="0"/>
                <a:cs typeface="Arial" panose="020B0604020202020204" pitchFamily="34" charset="0"/>
              </a:rPr>
              <a:t>pentru mai multe informații accesați </a:t>
            </a:r>
            <a:r>
              <a:rPr lang="it-IT" sz="1200" b="0" i="0" u="none" strike="noStrike" baseline="0"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www.eeagrants.org</a:t>
            </a:r>
            <a:r>
              <a:rPr lang="ro-RO" sz="1200" b="0" i="0" u="none" strike="noStrike" baseline="0" dirty="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1301</TotalTime>
  <Words>866</Words>
  <Application>Microsoft Office PowerPoint</Application>
  <PresentationFormat>Custom</PresentationFormat>
  <Paragraphs>89</Paragraphs>
  <Slides>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Microsoft YaHei</vt:lpstr>
      <vt:lpstr>Times New Roman</vt:lpstr>
      <vt:lpstr>Segoe UI</vt:lpstr>
      <vt:lpstr>Georgia</vt:lpstr>
      <vt:lpstr>Mangal</vt:lpstr>
      <vt:lpstr>Calibri</vt:lpstr>
      <vt:lpstr>serif</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ACTIVITĂȚI DE SPRIJIN ȘI CONSILIERE  A ELEVILOR/PARINȚILOR DIN PUNCT DE VEDERE  PSIHO-EMOTIONAL                                                           Profesor consilier școlar Băluță Claudia Maria                                                                      CJRAE Vâlcea - Școala Gimnazială ,,Nicolae Bălcescu”, Drăgășani</dc:title>
  <dc:creator>Dragasani 2</dc:creator>
  <cp:lastModifiedBy>Bogdan Romanica</cp:lastModifiedBy>
  <cp:revision>27</cp:revision>
  <cp:lastPrinted>1601-01-01T00:00:00Z</cp:lastPrinted>
  <dcterms:created xsi:type="dcterms:W3CDTF">2021-11-23T18:56:02Z</dcterms:created>
  <dcterms:modified xsi:type="dcterms:W3CDTF">2023-03-22T11:38:04Z</dcterms:modified>
</cp:coreProperties>
</file>