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6" r:id="rId2"/>
    <p:sldId id="275" r:id="rId3"/>
    <p:sldId id="277" r:id="rId4"/>
    <p:sldId id="278" r:id="rId5"/>
    <p:sldId id="279" r:id="rId6"/>
    <p:sldId id="280" r:id="rId7"/>
    <p:sldId id="281" r:id="rId8"/>
    <p:sldId id="285" r:id="rId9"/>
    <p:sldId id="282" r:id="rId10"/>
    <p:sldId id="283" r:id="rId11"/>
    <p:sldId id="284"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5326" autoAdjust="0"/>
  </p:normalViewPr>
  <p:slideViewPr>
    <p:cSldViewPr snapToGrid="0" snapToObjects="1">
      <p:cViewPr>
        <p:scale>
          <a:sx n="77" d="100"/>
          <a:sy n="77" d="100"/>
        </p:scale>
        <p:origin x="-26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gdan Romanica" userId="a7611d08-8716-4d34-baa9-b27928f2cee6" providerId="ADAL" clId="{882C7A8E-0497-494B-8848-3B22BEE573C1}"/>
    <pc:docChg chg="modSld">
      <pc:chgData name="Bogdan Romanica" userId="a7611d08-8716-4d34-baa9-b27928f2cee6" providerId="ADAL" clId="{882C7A8E-0497-494B-8848-3B22BEE573C1}" dt="2023-01-07T09:33:56.598" v="59" actId="20577"/>
      <pc:docMkLst>
        <pc:docMk/>
      </pc:docMkLst>
      <pc:sldChg chg="modSp mod">
        <pc:chgData name="Bogdan Romanica" userId="a7611d08-8716-4d34-baa9-b27928f2cee6" providerId="ADAL" clId="{882C7A8E-0497-494B-8848-3B22BEE573C1}" dt="2023-01-07T09:33:56.598" v="59" actId="20577"/>
        <pc:sldMkLst>
          <pc:docMk/>
          <pc:sldMk cId="1738804762" sldId="256"/>
        </pc:sldMkLst>
        <pc:spChg chg="mod">
          <ac:chgData name="Bogdan Romanica" userId="a7611d08-8716-4d34-baa9-b27928f2cee6" providerId="ADAL" clId="{882C7A8E-0497-494B-8848-3B22BEE573C1}" dt="2023-01-07T09:33:56.598" v="59" actId="20577"/>
          <ac:spMkLst>
            <pc:docMk/>
            <pc:sldMk cId="1738804762" sldId="256"/>
            <ac:spMk id="9" creationId="{DCE78BF3-617D-491E-AC9E-E8A1CCC282ED}"/>
          </ac:spMkLst>
        </pc:spChg>
      </pc:sldChg>
    </pc:docChg>
  </pc:docChgLst>
  <pc:docChgLst>
    <pc:chgData name="Bogdan Romanica" userId="a7611d08-8716-4d34-baa9-b27928f2cee6" providerId="ADAL" clId="{17EA36A0-CF8B-48E3-AEDD-0F4FBCD503C8}"/>
    <pc:docChg chg="undo custSel addSld delSld modSld sldOrd">
      <pc:chgData name="Bogdan Romanica" userId="a7611d08-8716-4d34-baa9-b27928f2cee6" providerId="ADAL" clId="{17EA36A0-CF8B-48E3-AEDD-0F4FBCD503C8}" dt="2022-02-16T09:44:06.855" v="1201" actId="20577"/>
      <pc:docMkLst>
        <pc:docMk/>
      </pc:docMkLst>
      <pc:sldChg chg="addSp delSp modSp mod">
        <pc:chgData name="Bogdan Romanica" userId="a7611d08-8716-4d34-baa9-b27928f2cee6" providerId="ADAL" clId="{17EA36A0-CF8B-48E3-AEDD-0F4FBCD503C8}" dt="2022-02-16T09:13:47.348" v="980" actId="1076"/>
        <pc:sldMkLst>
          <pc:docMk/>
          <pc:sldMk cId="1738804762" sldId="256"/>
        </pc:sldMkLst>
        <pc:spChg chg="mod">
          <ac:chgData name="Bogdan Romanica" userId="a7611d08-8716-4d34-baa9-b27928f2cee6" providerId="ADAL" clId="{17EA36A0-CF8B-48E3-AEDD-0F4FBCD503C8}" dt="2022-02-16T09:01:32.452" v="486" actId="1076"/>
          <ac:spMkLst>
            <pc:docMk/>
            <pc:sldMk cId="1738804762" sldId="256"/>
            <ac:spMk id="5" creationId="{E9D0AB0F-19DA-2C4C-AD0C-8AAFE206B00A}"/>
          </ac:spMkLst>
        </pc:spChg>
        <pc:spChg chg="mod">
          <ac:chgData name="Bogdan Romanica" userId="a7611d08-8716-4d34-baa9-b27928f2cee6" providerId="ADAL" clId="{17EA36A0-CF8B-48E3-AEDD-0F4FBCD503C8}" dt="2022-02-16T09:00:21.823" v="483" actId="120"/>
          <ac:spMkLst>
            <pc:docMk/>
            <pc:sldMk cId="1738804762" sldId="256"/>
            <ac:spMk id="7" creationId="{D458F1DB-CBBF-F441-B7F0-6B1AC5AC5E83}"/>
          </ac:spMkLst>
        </pc:spChg>
        <pc:spChg chg="add mod">
          <ac:chgData name="Bogdan Romanica" userId="a7611d08-8716-4d34-baa9-b27928f2cee6" providerId="ADAL" clId="{17EA36A0-CF8B-48E3-AEDD-0F4FBCD503C8}" dt="2022-02-16T08:45:59.879" v="164" actId="1076"/>
          <ac:spMkLst>
            <pc:docMk/>
            <pc:sldMk cId="1738804762" sldId="256"/>
            <ac:spMk id="8" creationId="{BF70E829-B2BF-4AE7-8361-6990A4D028AA}"/>
          </ac:spMkLst>
        </pc:spChg>
        <pc:spChg chg="add del mod">
          <ac:chgData name="Bogdan Romanica" userId="a7611d08-8716-4d34-baa9-b27928f2cee6" providerId="ADAL" clId="{17EA36A0-CF8B-48E3-AEDD-0F4FBCD503C8}" dt="2022-02-16T05:47:32.717" v="33"/>
          <ac:spMkLst>
            <pc:docMk/>
            <pc:sldMk cId="1738804762" sldId="256"/>
            <ac:spMk id="9" creationId="{6305B53D-E4B1-45A6-9F9F-79D6AB04229C}"/>
          </ac:spMkLst>
        </pc:spChg>
        <pc:spChg chg="add mod">
          <ac:chgData name="Bogdan Romanica" userId="a7611d08-8716-4d34-baa9-b27928f2cee6" providerId="ADAL" clId="{17EA36A0-CF8B-48E3-AEDD-0F4FBCD503C8}" dt="2022-02-16T09:01:38.368" v="487" actId="1076"/>
          <ac:spMkLst>
            <pc:docMk/>
            <pc:sldMk cId="1738804762" sldId="256"/>
            <ac:spMk id="9" creationId="{DCE78BF3-617D-491E-AC9E-E8A1CCC282ED}"/>
          </ac:spMkLst>
        </pc:spChg>
        <pc:spChg chg="add del mod">
          <ac:chgData name="Bogdan Romanica" userId="a7611d08-8716-4d34-baa9-b27928f2cee6" providerId="ADAL" clId="{17EA36A0-CF8B-48E3-AEDD-0F4FBCD503C8}" dt="2022-02-16T05:46:58.064" v="26" actId="478"/>
          <ac:spMkLst>
            <pc:docMk/>
            <pc:sldMk cId="1738804762" sldId="256"/>
            <ac:spMk id="10" creationId="{F42660D0-1635-4E6B-BE9D-820BD0FA07E7}"/>
          </ac:spMkLst>
        </pc:spChg>
        <pc:spChg chg="add del mod">
          <ac:chgData name="Bogdan Romanica" userId="a7611d08-8716-4d34-baa9-b27928f2cee6" providerId="ADAL" clId="{17EA36A0-CF8B-48E3-AEDD-0F4FBCD503C8}" dt="2022-02-16T05:47:32.717" v="33"/>
          <ac:spMkLst>
            <pc:docMk/>
            <pc:sldMk cId="1738804762" sldId="256"/>
            <ac:spMk id="11" creationId="{96BBF19B-6879-4355-9D7D-6AFA5DC6AFEB}"/>
          </ac:spMkLst>
        </pc:spChg>
        <pc:graphicFrameChg chg="add del mod modGraphic">
          <ac:chgData name="Bogdan Romanica" userId="a7611d08-8716-4d34-baa9-b27928f2cee6" providerId="ADAL" clId="{17EA36A0-CF8B-48E3-AEDD-0F4FBCD503C8}" dt="2022-02-16T05:56:32.270" v="68" actId="478"/>
          <ac:graphicFrameMkLst>
            <pc:docMk/>
            <pc:sldMk cId="1738804762" sldId="256"/>
            <ac:graphicFrameMk id="13" creationId="{788DF8FE-4DBC-4DF5-86D5-4233458984E4}"/>
          </ac:graphicFrameMkLst>
        </pc:graphicFrameChg>
        <pc:picChg chg="del mod ord">
          <ac:chgData name="Bogdan Romanica" userId="a7611d08-8716-4d34-baa9-b27928f2cee6" providerId="ADAL" clId="{17EA36A0-CF8B-48E3-AEDD-0F4FBCD503C8}" dt="2022-02-16T05:56:34.110" v="69" actId="478"/>
          <ac:picMkLst>
            <pc:docMk/>
            <pc:sldMk cId="1738804762" sldId="256"/>
            <ac:picMk id="3" creationId="{70776E1A-6D69-4110-A110-7EB4F1561942}"/>
          </ac:picMkLst>
        </pc:picChg>
        <pc:picChg chg="add mod">
          <ac:chgData name="Bogdan Romanica" userId="a7611d08-8716-4d34-baa9-b27928f2cee6" providerId="ADAL" clId="{17EA36A0-CF8B-48E3-AEDD-0F4FBCD503C8}" dt="2022-02-16T06:00:38.982" v="79" actId="1076"/>
          <ac:picMkLst>
            <pc:docMk/>
            <pc:sldMk cId="1738804762" sldId="256"/>
            <ac:picMk id="6" creationId="{432A3AE2-051C-445B-BDC0-B730583F8BC7}"/>
          </ac:picMkLst>
        </pc:picChg>
        <pc:picChg chg="del">
          <ac:chgData name="Bogdan Romanica" userId="a7611d08-8716-4d34-baa9-b27928f2cee6" providerId="ADAL" clId="{17EA36A0-CF8B-48E3-AEDD-0F4FBCD503C8}" dt="2022-02-16T05:25:12.830" v="8" actId="478"/>
          <ac:picMkLst>
            <pc:docMk/>
            <pc:sldMk cId="1738804762" sldId="256"/>
            <ac:picMk id="12" creationId="{C90D8B43-AD11-493C-BD35-2DABE56BCEC0}"/>
          </ac:picMkLst>
        </pc:picChg>
        <pc:picChg chg="add mod">
          <ac:chgData name="Bogdan Romanica" userId="a7611d08-8716-4d34-baa9-b27928f2cee6" providerId="ADAL" clId="{17EA36A0-CF8B-48E3-AEDD-0F4FBCD503C8}" dt="2022-02-16T09:13:47.348" v="980" actId="1076"/>
          <ac:picMkLst>
            <pc:docMk/>
            <pc:sldMk cId="1738804762" sldId="256"/>
            <ac:picMk id="15" creationId="{9CCAC15B-13D6-433C-A640-56929B872383}"/>
          </ac:picMkLst>
        </pc:picChg>
        <pc:picChg chg="add del mod">
          <ac:chgData name="Bogdan Romanica" userId="a7611d08-8716-4d34-baa9-b27928f2cee6" providerId="ADAL" clId="{17EA36A0-CF8B-48E3-AEDD-0F4FBCD503C8}" dt="2022-02-16T05:47:32.717" v="33"/>
          <ac:picMkLst>
            <pc:docMk/>
            <pc:sldMk cId="1738804762" sldId="256"/>
            <ac:picMk id="1025" creationId="{586C0A92-9F14-4904-9EC6-06076414B833}"/>
          </ac:picMkLst>
        </pc:picChg>
      </pc:sldChg>
      <pc:sldChg chg="del">
        <pc:chgData name="Bogdan Romanica" userId="a7611d08-8716-4d34-baa9-b27928f2cee6" providerId="ADAL" clId="{17EA36A0-CF8B-48E3-AEDD-0F4FBCD503C8}" dt="2022-02-16T09:03:51.011" v="498" actId="47"/>
        <pc:sldMkLst>
          <pc:docMk/>
          <pc:sldMk cId="2732356333" sldId="258"/>
        </pc:sldMkLst>
      </pc:sldChg>
      <pc:sldChg chg="del">
        <pc:chgData name="Bogdan Romanica" userId="a7611d08-8716-4d34-baa9-b27928f2cee6" providerId="ADAL" clId="{17EA36A0-CF8B-48E3-AEDD-0F4FBCD503C8}" dt="2022-02-16T09:03:39.089" v="496" actId="47"/>
        <pc:sldMkLst>
          <pc:docMk/>
          <pc:sldMk cId="592445057" sldId="259"/>
        </pc:sldMkLst>
      </pc:sldChg>
      <pc:sldChg chg="del">
        <pc:chgData name="Bogdan Romanica" userId="a7611d08-8716-4d34-baa9-b27928f2cee6" providerId="ADAL" clId="{17EA36A0-CF8B-48E3-AEDD-0F4FBCD503C8}" dt="2022-02-16T09:03:40.599" v="497" actId="47"/>
        <pc:sldMkLst>
          <pc:docMk/>
          <pc:sldMk cId="2789117168" sldId="260"/>
        </pc:sldMkLst>
      </pc:sldChg>
      <pc:sldChg chg="addSp delSp modSp mod">
        <pc:chgData name="Bogdan Romanica" userId="a7611d08-8716-4d34-baa9-b27928f2cee6" providerId="ADAL" clId="{17EA36A0-CF8B-48E3-AEDD-0F4FBCD503C8}" dt="2022-02-16T09:03:12.193" v="495" actId="1076"/>
        <pc:sldMkLst>
          <pc:docMk/>
          <pc:sldMk cId="1609185029" sldId="261"/>
        </pc:sldMkLst>
        <pc:spChg chg="add mod">
          <ac:chgData name="Bogdan Romanica" userId="a7611d08-8716-4d34-baa9-b27928f2cee6" providerId="ADAL" clId="{17EA36A0-CF8B-48E3-AEDD-0F4FBCD503C8}" dt="2022-02-16T09:03:00.947" v="494" actId="1076"/>
          <ac:spMkLst>
            <pc:docMk/>
            <pc:sldMk cId="1609185029" sldId="261"/>
            <ac:spMk id="6" creationId="{A7527994-5490-4B82-8A7B-F111838CBDAF}"/>
          </ac:spMkLst>
        </pc:spChg>
        <pc:picChg chg="del">
          <ac:chgData name="Bogdan Romanica" userId="a7611d08-8716-4d34-baa9-b27928f2cee6" providerId="ADAL" clId="{17EA36A0-CF8B-48E3-AEDD-0F4FBCD503C8}" dt="2022-02-16T08:43:24.347" v="151" actId="478"/>
          <ac:picMkLst>
            <pc:docMk/>
            <pc:sldMk cId="1609185029" sldId="261"/>
            <ac:picMk id="3" creationId="{70776E1A-6D69-4110-A110-7EB4F1561942}"/>
          </ac:picMkLst>
        </pc:picChg>
        <pc:picChg chg="add del mod">
          <ac:chgData name="Bogdan Romanica" userId="a7611d08-8716-4d34-baa9-b27928f2cee6" providerId="ADAL" clId="{17EA36A0-CF8B-48E3-AEDD-0F4FBCD503C8}" dt="2022-02-16T08:41:07.361" v="119" actId="478"/>
          <ac:picMkLst>
            <pc:docMk/>
            <pc:sldMk cId="1609185029" sldId="261"/>
            <ac:picMk id="4" creationId="{CBF50058-6074-41FF-AD7C-6CDBA08A6F8B}"/>
          </ac:picMkLst>
        </pc:picChg>
        <pc:picChg chg="add mod">
          <ac:chgData name="Bogdan Romanica" userId="a7611d08-8716-4d34-baa9-b27928f2cee6" providerId="ADAL" clId="{17EA36A0-CF8B-48E3-AEDD-0F4FBCD503C8}" dt="2022-02-16T09:03:12.193" v="495" actId="1076"/>
          <ac:picMkLst>
            <pc:docMk/>
            <pc:sldMk cId="1609185029" sldId="261"/>
            <ac:picMk id="7" creationId="{0C8E5FFE-62FC-4431-83C2-9CC4BB70DD3C}"/>
          </ac:picMkLst>
        </pc:picChg>
        <pc:picChg chg="add mod">
          <ac:chgData name="Bogdan Romanica" userId="a7611d08-8716-4d34-baa9-b27928f2cee6" providerId="ADAL" clId="{17EA36A0-CF8B-48E3-AEDD-0F4FBCD503C8}" dt="2022-02-16T09:02:41.632" v="491" actId="14100"/>
          <ac:picMkLst>
            <pc:docMk/>
            <pc:sldMk cId="1609185029" sldId="261"/>
            <ac:picMk id="9" creationId="{496672C9-F4A7-4209-8C92-F211AB5E2A5A}"/>
          </ac:picMkLst>
        </pc:picChg>
        <pc:picChg chg="del">
          <ac:chgData name="Bogdan Romanica" userId="a7611d08-8716-4d34-baa9-b27928f2cee6" providerId="ADAL" clId="{17EA36A0-CF8B-48E3-AEDD-0F4FBCD503C8}" dt="2022-02-16T07:59:10.492" v="88" actId="478"/>
          <ac:picMkLst>
            <pc:docMk/>
            <pc:sldMk cId="1609185029" sldId="261"/>
            <ac:picMk id="10" creationId="{E5CD521D-5F21-4F0F-81FC-7DD7DFFD42DD}"/>
          </ac:picMkLst>
        </pc:picChg>
        <pc:picChg chg="add mod">
          <ac:chgData name="Bogdan Romanica" userId="a7611d08-8716-4d34-baa9-b27928f2cee6" providerId="ADAL" clId="{17EA36A0-CF8B-48E3-AEDD-0F4FBCD503C8}" dt="2022-02-16T09:02:45.838" v="492" actId="14100"/>
          <ac:picMkLst>
            <pc:docMk/>
            <pc:sldMk cId="1609185029" sldId="261"/>
            <ac:picMk id="11" creationId="{C4E94256-E4C5-43D9-B0C4-3E0BBFCF26B4}"/>
          </ac:picMkLst>
        </pc:picChg>
      </pc:sldChg>
      <pc:sldChg chg="modSp add mod ord">
        <pc:chgData name="Bogdan Romanica" userId="a7611d08-8716-4d34-baa9-b27928f2cee6" providerId="ADAL" clId="{17EA36A0-CF8B-48E3-AEDD-0F4FBCD503C8}" dt="2022-02-16T09:44:06.855" v="1201" actId="20577"/>
        <pc:sldMkLst>
          <pc:docMk/>
          <pc:sldMk cId="818665712" sldId="262"/>
        </pc:sldMkLst>
        <pc:spChg chg="mod">
          <ac:chgData name="Bogdan Romanica" userId="a7611d08-8716-4d34-baa9-b27928f2cee6" providerId="ADAL" clId="{17EA36A0-CF8B-48E3-AEDD-0F4FBCD503C8}" dt="2022-02-16T09:11:12.755" v="890" actId="255"/>
          <ac:spMkLst>
            <pc:docMk/>
            <pc:sldMk cId="818665712" sldId="262"/>
            <ac:spMk id="8" creationId="{BF70E829-B2BF-4AE7-8361-6990A4D028AA}"/>
          </ac:spMkLst>
        </pc:spChg>
        <pc:spChg chg="mod">
          <ac:chgData name="Bogdan Romanica" userId="a7611d08-8716-4d34-baa9-b27928f2cee6" providerId="ADAL" clId="{17EA36A0-CF8B-48E3-AEDD-0F4FBCD503C8}" dt="2022-02-16T09:44:06.855" v="1201" actId="20577"/>
          <ac:spMkLst>
            <pc:docMk/>
            <pc:sldMk cId="818665712" sldId="262"/>
            <ac:spMk id="9" creationId="{DCE78BF3-617D-491E-AC9E-E8A1CCC282ED}"/>
          </ac:spMkLst>
        </pc:spChg>
      </pc:sldChg>
      <pc:sldChg chg="delSp add del mod">
        <pc:chgData name="Bogdan Romanica" userId="a7611d08-8716-4d34-baa9-b27928f2cee6" providerId="ADAL" clId="{17EA36A0-CF8B-48E3-AEDD-0F4FBCD503C8}" dt="2022-02-16T09:21:24.310" v="983" actId="47"/>
        <pc:sldMkLst>
          <pc:docMk/>
          <pc:sldMk cId="1916233077" sldId="263"/>
        </pc:sldMkLst>
        <pc:picChg chg="del">
          <ac:chgData name="Bogdan Romanica" userId="a7611d08-8716-4d34-baa9-b27928f2cee6" providerId="ADAL" clId="{17EA36A0-CF8B-48E3-AEDD-0F4FBCD503C8}" dt="2022-02-16T09:14:13.726" v="982" actId="478"/>
          <ac:picMkLst>
            <pc:docMk/>
            <pc:sldMk cId="1916233077" sldId="263"/>
            <ac:picMk id="7" creationId="{0C8E5FFE-62FC-4431-83C2-9CC4BB70DD3C}"/>
          </ac:picMkLst>
        </pc:picChg>
      </pc:sldChg>
    </pc:docChg>
  </pc:docChgLst>
  <pc:docChgLst>
    <pc:chgData name="Bogdan Romanica" userId="a7611d08-8716-4d34-baa9-b27928f2cee6" providerId="ADAL" clId="{D5343352-B738-4AEF-8ED7-DDFC599BE4CC}"/>
    <pc:docChg chg="custSel modSld">
      <pc:chgData name="Bogdan Romanica" userId="a7611d08-8716-4d34-baa9-b27928f2cee6" providerId="ADAL" clId="{D5343352-B738-4AEF-8ED7-DDFC599BE4CC}" dt="2022-02-18T12:43:15.816" v="95" actId="6549"/>
      <pc:docMkLst>
        <pc:docMk/>
      </pc:docMkLst>
      <pc:sldChg chg="addSp delSp modSp mod">
        <pc:chgData name="Bogdan Romanica" userId="a7611d08-8716-4d34-baa9-b27928f2cee6" providerId="ADAL" clId="{D5343352-B738-4AEF-8ED7-DDFC599BE4CC}" dt="2022-02-18T12:42:19.040" v="93" actId="20577"/>
        <pc:sldMkLst>
          <pc:docMk/>
          <pc:sldMk cId="1738804762" sldId="256"/>
        </pc:sldMkLst>
        <pc:spChg chg="mod">
          <ac:chgData name="Bogdan Romanica" userId="a7611d08-8716-4d34-baa9-b27928f2cee6" providerId="ADAL" clId="{D5343352-B738-4AEF-8ED7-DDFC599BE4CC}" dt="2022-02-17T08:21:30.197" v="60" actId="1076"/>
          <ac:spMkLst>
            <pc:docMk/>
            <pc:sldMk cId="1738804762" sldId="256"/>
            <ac:spMk id="7" creationId="{D458F1DB-CBBF-F441-B7F0-6B1AC5AC5E83}"/>
          </ac:spMkLst>
        </pc:spChg>
        <pc:spChg chg="mod">
          <ac:chgData name="Bogdan Romanica" userId="a7611d08-8716-4d34-baa9-b27928f2cee6" providerId="ADAL" clId="{D5343352-B738-4AEF-8ED7-DDFC599BE4CC}" dt="2022-02-18T12:42:19.040" v="93" actId="20577"/>
          <ac:spMkLst>
            <pc:docMk/>
            <pc:sldMk cId="1738804762" sldId="256"/>
            <ac:spMk id="9" creationId="{DCE78BF3-617D-491E-AC9E-E8A1CCC282ED}"/>
          </ac:spMkLst>
        </pc:spChg>
        <pc:picChg chg="add mod">
          <ac:chgData name="Bogdan Romanica" userId="a7611d08-8716-4d34-baa9-b27928f2cee6" providerId="ADAL" clId="{D5343352-B738-4AEF-8ED7-DDFC599BE4CC}" dt="2022-02-17T08:21:38.551" v="61" actId="14100"/>
          <ac:picMkLst>
            <pc:docMk/>
            <pc:sldMk cId="1738804762" sldId="256"/>
            <ac:picMk id="3" creationId="{BE94FAAF-6EAA-46F8-8310-498F54B937ED}"/>
          </ac:picMkLst>
        </pc:picChg>
        <pc:picChg chg="del">
          <ac:chgData name="Bogdan Romanica" userId="a7611d08-8716-4d34-baa9-b27928f2cee6" providerId="ADAL" clId="{D5343352-B738-4AEF-8ED7-DDFC599BE4CC}" dt="2022-02-17T08:20:26.367" v="51" actId="478"/>
          <ac:picMkLst>
            <pc:docMk/>
            <pc:sldMk cId="1738804762" sldId="256"/>
            <ac:picMk id="6" creationId="{432A3AE2-051C-445B-BDC0-B730583F8BC7}"/>
          </ac:picMkLst>
        </pc:picChg>
      </pc:sldChg>
      <pc:sldChg chg="addSp delSp modSp mod">
        <pc:chgData name="Bogdan Romanica" userId="a7611d08-8716-4d34-baa9-b27928f2cee6" providerId="ADAL" clId="{D5343352-B738-4AEF-8ED7-DDFC599BE4CC}" dt="2022-02-17T08:22:18.025" v="65" actId="14100"/>
        <pc:sldMkLst>
          <pc:docMk/>
          <pc:sldMk cId="1609185029" sldId="261"/>
        </pc:sldMkLst>
        <pc:spChg chg="mod">
          <ac:chgData name="Bogdan Romanica" userId="a7611d08-8716-4d34-baa9-b27928f2cee6" providerId="ADAL" clId="{D5343352-B738-4AEF-8ED7-DDFC599BE4CC}" dt="2022-02-17T07:06:48.891" v="48" actId="20577"/>
          <ac:spMkLst>
            <pc:docMk/>
            <pc:sldMk cId="1609185029" sldId="261"/>
            <ac:spMk id="6" creationId="{A7527994-5490-4B82-8A7B-F111838CBDAF}"/>
          </ac:spMkLst>
        </pc:spChg>
        <pc:picChg chg="add mod">
          <ac:chgData name="Bogdan Romanica" userId="a7611d08-8716-4d34-baa9-b27928f2cee6" providerId="ADAL" clId="{D5343352-B738-4AEF-8ED7-DDFC599BE4CC}" dt="2022-02-17T08:22:18.025" v="65" actId="14100"/>
          <ac:picMkLst>
            <pc:docMk/>
            <pc:sldMk cId="1609185029" sldId="261"/>
            <ac:picMk id="8" creationId="{24D228B3-7455-4E51-8B7F-35A131B71620}"/>
          </ac:picMkLst>
        </pc:picChg>
        <pc:picChg chg="del">
          <ac:chgData name="Bogdan Romanica" userId="a7611d08-8716-4d34-baa9-b27928f2cee6" providerId="ADAL" clId="{D5343352-B738-4AEF-8ED7-DDFC599BE4CC}" dt="2022-02-17T08:22:06.907" v="62" actId="478"/>
          <ac:picMkLst>
            <pc:docMk/>
            <pc:sldMk cId="1609185029" sldId="261"/>
            <ac:picMk id="11" creationId="{C4E94256-E4C5-43D9-B0C4-3E0BBFCF26B4}"/>
          </ac:picMkLst>
        </pc:picChg>
      </pc:sldChg>
      <pc:sldChg chg="addSp delSp modSp mod">
        <pc:chgData name="Bogdan Romanica" userId="a7611d08-8716-4d34-baa9-b27928f2cee6" providerId="ADAL" clId="{D5343352-B738-4AEF-8ED7-DDFC599BE4CC}" dt="2022-02-18T12:43:15.816" v="95" actId="6549"/>
        <pc:sldMkLst>
          <pc:docMk/>
          <pc:sldMk cId="818665712" sldId="262"/>
        </pc:sldMkLst>
        <pc:spChg chg="mod">
          <ac:chgData name="Bogdan Romanica" userId="a7611d08-8716-4d34-baa9-b27928f2cee6" providerId="ADAL" clId="{D5343352-B738-4AEF-8ED7-DDFC599BE4CC}" dt="2022-02-17T08:22:33.068" v="68" actId="1076"/>
          <ac:spMkLst>
            <pc:docMk/>
            <pc:sldMk cId="818665712" sldId="262"/>
            <ac:spMk id="5" creationId="{E9D0AB0F-19DA-2C4C-AD0C-8AAFE206B00A}"/>
          </ac:spMkLst>
        </pc:spChg>
        <pc:spChg chg="mod">
          <ac:chgData name="Bogdan Romanica" userId="a7611d08-8716-4d34-baa9-b27928f2cee6" providerId="ADAL" clId="{D5343352-B738-4AEF-8ED7-DDFC599BE4CC}" dt="2022-02-17T08:23:37.822" v="74" actId="1076"/>
          <ac:spMkLst>
            <pc:docMk/>
            <pc:sldMk cId="818665712" sldId="262"/>
            <ac:spMk id="7" creationId="{D458F1DB-CBBF-F441-B7F0-6B1AC5AC5E83}"/>
          </ac:spMkLst>
        </pc:spChg>
        <pc:spChg chg="mod">
          <ac:chgData name="Bogdan Romanica" userId="a7611d08-8716-4d34-baa9-b27928f2cee6" providerId="ADAL" clId="{D5343352-B738-4AEF-8ED7-DDFC599BE4CC}" dt="2022-02-18T12:43:15.816" v="95" actId="6549"/>
          <ac:spMkLst>
            <pc:docMk/>
            <pc:sldMk cId="818665712" sldId="262"/>
            <ac:spMk id="9" creationId="{DCE78BF3-617D-491E-AC9E-E8A1CCC282ED}"/>
          </ac:spMkLst>
        </pc:spChg>
        <pc:picChg chg="del">
          <ac:chgData name="Bogdan Romanica" userId="a7611d08-8716-4d34-baa9-b27928f2cee6" providerId="ADAL" clId="{D5343352-B738-4AEF-8ED7-DDFC599BE4CC}" dt="2022-02-17T08:22:25.593" v="66" actId="478"/>
          <ac:picMkLst>
            <pc:docMk/>
            <pc:sldMk cId="818665712" sldId="262"/>
            <ac:picMk id="6" creationId="{432A3AE2-051C-445B-BDC0-B730583F8BC7}"/>
          </ac:picMkLst>
        </pc:picChg>
        <pc:picChg chg="add mod">
          <ac:chgData name="Bogdan Romanica" userId="a7611d08-8716-4d34-baa9-b27928f2cee6" providerId="ADAL" clId="{D5343352-B738-4AEF-8ED7-DDFC599BE4CC}" dt="2022-02-17T08:23:40.009" v="75" actId="1076"/>
          <ac:picMkLst>
            <pc:docMk/>
            <pc:sldMk cId="818665712" sldId="262"/>
            <ac:picMk id="10" creationId="{F67C4B2C-9773-42DA-86BC-CF5599FA9173}"/>
          </ac:picMkLst>
        </pc:picChg>
      </pc:sldChg>
    </pc:docChg>
  </pc:docChgLst>
  <pc:docChgLst>
    <pc:chgData name="Bogdan Romanica" userId="a7611d08-8716-4d34-baa9-b27928f2cee6" providerId="ADAL" clId="{A354A4B1-714C-47E7-8E6C-B1B0338779BE}"/>
    <pc:docChg chg="undo custSel addSld delSld modSld sldOrd">
      <pc:chgData name="Bogdan Romanica" userId="a7611d08-8716-4d34-baa9-b27928f2cee6" providerId="ADAL" clId="{A354A4B1-714C-47E7-8E6C-B1B0338779BE}" dt="2022-12-01T13:07:58.081" v="253" actId="20577"/>
      <pc:docMkLst>
        <pc:docMk/>
      </pc:docMkLst>
      <pc:sldChg chg="addSp delSp modSp mod">
        <pc:chgData name="Bogdan Romanica" userId="a7611d08-8716-4d34-baa9-b27928f2cee6" providerId="ADAL" clId="{A354A4B1-714C-47E7-8E6C-B1B0338779BE}" dt="2022-12-01T13:07:58.081" v="253" actId="20577"/>
        <pc:sldMkLst>
          <pc:docMk/>
          <pc:sldMk cId="1738804762" sldId="256"/>
        </pc:sldMkLst>
        <pc:spChg chg="add del">
          <ac:chgData name="Bogdan Romanica" userId="a7611d08-8716-4d34-baa9-b27928f2cee6" providerId="ADAL" clId="{A354A4B1-714C-47E7-8E6C-B1B0338779BE}" dt="2022-11-14T15:46:36.485" v="6"/>
          <ac:spMkLst>
            <pc:docMk/>
            <pc:sldMk cId="1738804762" sldId="256"/>
            <ac:spMk id="2" creationId="{9CEFAABF-C0BE-4AC6-9E6A-B0EAE2A0C0F5}"/>
          </ac:spMkLst>
        </pc:spChg>
        <pc:spChg chg="add del">
          <ac:chgData name="Bogdan Romanica" userId="a7611d08-8716-4d34-baa9-b27928f2cee6" providerId="ADAL" clId="{A354A4B1-714C-47E7-8E6C-B1B0338779BE}" dt="2022-11-14T15:46:36.485" v="6"/>
          <ac:spMkLst>
            <pc:docMk/>
            <pc:sldMk cId="1738804762" sldId="256"/>
            <ac:spMk id="4" creationId="{109F8A6E-9663-48CE-B36E-A624A0FD7B30}"/>
          </ac:spMkLst>
        </pc:spChg>
        <pc:spChg chg="mod">
          <ac:chgData name="Bogdan Romanica" userId="a7611d08-8716-4d34-baa9-b27928f2cee6" providerId="ADAL" clId="{A354A4B1-714C-47E7-8E6C-B1B0338779BE}" dt="2022-11-14T15:48:53.507" v="28" actId="1076"/>
          <ac:spMkLst>
            <pc:docMk/>
            <pc:sldMk cId="1738804762" sldId="256"/>
            <ac:spMk id="5" creationId="{E9D0AB0F-19DA-2C4C-AD0C-8AAFE206B00A}"/>
          </ac:spMkLst>
        </pc:spChg>
        <pc:spChg chg="del mod">
          <ac:chgData name="Bogdan Romanica" userId="a7611d08-8716-4d34-baa9-b27928f2cee6" providerId="ADAL" clId="{A354A4B1-714C-47E7-8E6C-B1B0338779BE}" dt="2022-11-14T15:48:25.532" v="24"/>
          <ac:spMkLst>
            <pc:docMk/>
            <pc:sldMk cId="1738804762" sldId="256"/>
            <ac:spMk id="8" creationId="{BF70E829-B2BF-4AE7-8361-6990A4D028AA}"/>
          </ac:spMkLst>
        </pc:spChg>
        <pc:spChg chg="mod">
          <ac:chgData name="Bogdan Romanica" userId="a7611d08-8716-4d34-baa9-b27928f2cee6" providerId="ADAL" clId="{A354A4B1-714C-47E7-8E6C-B1B0338779BE}" dt="2022-12-01T13:07:58.081" v="253" actId="20577"/>
          <ac:spMkLst>
            <pc:docMk/>
            <pc:sldMk cId="1738804762" sldId="256"/>
            <ac:spMk id="9" creationId="{DCE78BF3-617D-491E-AC9E-E8A1CCC282ED}"/>
          </ac:spMkLst>
        </pc:spChg>
        <pc:spChg chg="add mod">
          <ac:chgData name="Bogdan Romanica" userId="a7611d08-8716-4d34-baa9-b27928f2cee6" providerId="ADAL" clId="{A354A4B1-714C-47E7-8E6C-B1B0338779BE}" dt="2022-11-14T15:48:22.386" v="22" actId="1076"/>
          <ac:spMkLst>
            <pc:docMk/>
            <pc:sldMk cId="1738804762" sldId="256"/>
            <ac:spMk id="11" creationId="{31CFAEE0-4C91-4CFE-8B91-72EF59EE5DEB}"/>
          </ac:spMkLst>
        </pc:spChg>
        <pc:picChg chg="add del">
          <ac:chgData name="Bogdan Romanica" userId="a7611d08-8716-4d34-baa9-b27928f2cee6" providerId="ADAL" clId="{A354A4B1-714C-47E7-8E6C-B1B0338779BE}" dt="2022-11-14T15:46:36.485" v="6"/>
          <ac:picMkLst>
            <pc:docMk/>
            <pc:sldMk cId="1738804762" sldId="256"/>
            <ac:picMk id="2049" creationId="{C791FA43-6AB5-40AF-A615-BA3C038D0DAE}"/>
          </ac:picMkLst>
        </pc:picChg>
      </pc:sldChg>
      <pc:sldChg chg="del">
        <pc:chgData name="Bogdan Romanica" userId="a7611d08-8716-4d34-baa9-b27928f2cee6" providerId="ADAL" clId="{A354A4B1-714C-47E7-8E6C-B1B0338779BE}" dt="2022-11-14T15:49:57.488" v="60" actId="47"/>
        <pc:sldMkLst>
          <pc:docMk/>
          <pc:sldMk cId="2528679196" sldId="263"/>
        </pc:sldMkLst>
      </pc:sldChg>
      <pc:sldChg chg="del">
        <pc:chgData name="Bogdan Romanica" userId="a7611d08-8716-4d34-baa9-b27928f2cee6" providerId="ADAL" clId="{A354A4B1-714C-47E7-8E6C-B1B0338779BE}" dt="2022-11-14T15:49:59.779" v="62" actId="47"/>
        <pc:sldMkLst>
          <pc:docMk/>
          <pc:sldMk cId="1907942549" sldId="265"/>
        </pc:sldMkLst>
      </pc:sldChg>
      <pc:sldChg chg="del">
        <pc:chgData name="Bogdan Romanica" userId="a7611d08-8716-4d34-baa9-b27928f2cee6" providerId="ADAL" clId="{A354A4B1-714C-47E7-8E6C-B1B0338779BE}" dt="2022-11-14T15:49:56.239" v="59" actId="47"/>
        <pc:sldMkLst>
          <pc:docMk/>
          <pc:sldMk cId="874221067" sldId="266"/>
        </pc:sldMkLst>
      </pc:sldChg>
      <pc:sldChg chg="del">
        <pc:chgData name="Bogdan Romanica" userId="a7611d08-8716-4d34-baa9-b27928f2cee6" providerId="ADAL" clId="{A354A4B1-714C-47E7-8E6C-B1B0338779BE}" dt="2022-11-14T15:50:01.867" v="64" actId="47"/>
        <pc:sldMkLst>
          <pc:docMk/>
          <pc:sldMk cId="206070948" sldId="267"/>
        </pc:sldMkLst>
      </pc:sldChg>
      <pc:sldChg chg="del">
        <pc:chgData name="Bogdan Romanica" userId="a7611d08-8716-4d34-baa9-b27928f2cee6" providerId="ADAL" clId="{A354A4B1-714C-47E7-8E6C-B1B0338779BE}" dt="2022-11-14T15:50:00.842" v="63" actId="47"/>
        <pc:sldMkLst>
          <pc:docMk/>
          <pc:sldMk cId="2577283032" sldId="268"/>
        </pc:sldMkLst>
      </pc:sldChg>
      <pc:sldChg chg="del">
        <pc:chgData name="Bogdan Romanica" userId="a7611d08-8716-4d34-baa9-b27928f2cee6" providerId="ADAL" clId="{A354A4B1-714C-47E7-8E6C-B1B0338779BE}" dt="2022-11-14T15:50:04.997" v="67" actId="47"/>
        <pc:sldMkLst>
          <pc:docMk/>
          <pc:sldMk cId="3881807075" sldId="269"/>
        </pc:sldMkLst>
      </pc:sldChg>
      <pc:sldChg chg="del">
        <pc:chgData name="Bogdan Romanica" userId="a7611d08-8716-4d34-baa9-b27928f2cee6" providerId="ADAL" clId="{A354A4B1-714C-47E7-8E6C-B1B0338779BE}" dt="2022-11-14T15:50:07.204" v="69" actId="47"/>
        <pc:sldMkLst>
          <pc:docMk/>
          <pc:sldMk cId="82847881" sldId="270"/>
        </pc:sldMkLst>
      </pc:sldChg>
      <pc:sldChg chg="del">
        <pc:chgData name="Bogdan Romanica" userId="a7611d08-8716-4d34-baa9-b27928f2cee6" providerId="ADAL" clId="{A354A4B1-714C-47E7-8E6C-B1B0338779BE}" dt="2022-11-14T15:50:06.154" v="68" actId="47"/>
        <pc:sldMkLst>
          <pc:docMk/>
          <pc:sldMk cId="1083894263" sldId="271"/>
        </pc:sldMkLst>
      </pc:sldChg>
      <pc:sldChg chg="del">
        <pc:chgData name="Bogdan Romanica" userId="a7611d08-8716-4d34-baa9-b27928f2cee6" providerId="ADAL" clId="{A354A4B1-714C-47E7-8E6C-B1B0338779BE}" dt="2022-11-14T15:50:02.901" v="65" actId="47"/>
        <pc:sldMkLst>
          <pc:docMk/>
          <pc:sldMk cId="2144910232" sldId="272"/>
        </pc:sldMkLst>
      </pc:sldChg>
      <pc:sldChg chg="del">
        <pc:chgData name="Bogdan Romanica" userId="a7611d08-8716-4d34-baa9-b27928f2cee6" providerId="ADAL" clId="{A354A4B1-714C-47E7-8E6C-B1B0338779BE}" dt="2022-11-14T15:50:08.392" v="70" actId="47"/>
        <pc:sldMkLst>
          <pc:docMk/>
          <pc:sldMk cId="1351234523" sldId="273"/>
        </pc:sldMkLst>
      </pc:sldChg>
      <pc:sldChg chg="modSp del mod">
        <pc:chgData name="Bogdan Romanica" userId="a7611d08-8716-4d34-baa9-b27928f2cee6" providerId="ADAL" clId="{A354A4B1-714C-47E7-8E6C-B1B0338779BE}" dt="2022-11-14T15:53:45.635" v="149" actId="47"/>
        <pc:sldMkLst>
          <pc:docMk/>
          <pc:sldMk cId="886862056" sldId="274"/>
        </pc:sldMkLst>
        <pc:spChg chg="mod">
          <ac:chgData name="Bogdan Romanica" userId="a7611d08-8716-4d34-baa9-b27928f2cee6" providerId="ADAL" clId="{A354A4B1-714C-47E7-8E6C-B1B0338779BE}" dt="2022-11-14T15:51:47.025" v="122" actId="1076"/>
          <ac:spMkLst>
            <pc:docMk/>
            <pc:sldMk cId="886862056" sldId="274"/>
            <ac:spMk id="5" creationId="{E9D0AB0F-19DA-2C4C-AD0C-8AAFE206B00A}"/>
          </ac:spMkLst>
        </pc:spChg>
        <pc:spChg chg="mod">
          <ac:chgData name="Bogdan Romanica" userId="a7611d08-8716-4d34-baa9-b27928f2cee6" providerId="ADAL" clId="{A354A4B1-714C-47E7-8E6C-B1B0338779BE}" dt="2022-11-14T15:52:07.520" v="143" actId="1076"/>
          <ac:spMkLst>
            <pc:docMk/>
            <pc:sldMk cId="886862056" sldId="274"/>
            <ac:spMk id="10" creationId="{27884E17-CA65-8CC6-6D7D-720E130B5C13}"/>
          </ac:spMkLst>
        </pc:spChg>
      </pc:sldChg>
      <pc:sldChg chg="addSp delSp modSp add mod">
        <pc:chgData name="Bogdan Romanica" userId="a7611d08-8716-4d34-baa9-b27928f2cee6" providerId="ADAL" clId="{A354A4B1-714C-47E7-8E6C-B1B0338779BE}" dt="2022-11-14T15:51:22.443" v="121" actId="113"/>
        <pc:sldMkLst>
          <pc:docMk/>
          <pc:sldMk cId="373308135" sldId="275"/>
        </pc:sldMkLst>
        <pc:spChg chg="mod">
          <ac:chgData name="Bogdan Romanica" userId="a7611d08-8716-4d34-baa9-b27928f2cee6" providerId="ADAL" clId="{A354A4B1-714C-47E7-8E6C-B1B0338779BE}" dt="2022-11-14T15:50:33.132" v="77" actId="1076"/>
          <ac:spMkLst>
            <pc:docMk/>
            <pc:sldMk cId="373308135" sldId="275"/>
            <ac:spMk id="5" creationId="{E9D0AB0F-19DA-2C4C-AD0C-8AAFE206B00A}"/>
          </ac:spMkLst>
        </pc:spChg>
        <pc:spChg chg="del mod">
          <ac:chgData name="Bogdan Romanica" userId="a7611d08-8716-4d34-baa9-b27928f2cee6" providerId="ADAL" clId="{A354A4B1-714C-47E7-8E6C-B1B0338779BE}" dt="2022-11-14T15:50:40.566" v="80" actId="478"/>
          <ac:spMkLst>
            <pc:docMk/>
            <pc:sldMk cId="373308135" sldId="275"/>
            <ac:spMk id="7" creationId="{D458F1DB-CBBF-F441-B7F0-6B1AC5AC5E83}"/>
          </ac:spMkLst>
        </pc:spChg>
        <pc:spChg chg="add del mod">
          <ac:chgData name="Bogdan Romanica" userId="a7611d08-8716-4d34-baa9-b27928f2cee6" providerId="ADAL" clId="{A354A4B1-714C-47E7-8E6C-B1B0338779BE}" dt="2022-11-14T15:51:22.443" v="121" actId="113"/>
          <ac:spMkLst>
            <pc:docMk/>
            <pc:sldMk cId="373308135" sldId="275"/>
            <ac:spMk id="9" creationId="{DCE78BF3-617D-491E-AC9E-E8A1CCC282ED}"/>
          </ac:spMkLst>
        </pc:spChg>
        <pc:spChg chg="del">
          <ac:chgData name="Bogdan Romanica" userId="a7611d08-8716-4d34-baa9-b27928f2cee6" providerId="ADAL" clId="{A354A4B1-714C-47E7-8E6C-B1B0338779BE}" dt="2022-11-14T15:50:42.888" v="81" actId="478"/>
          <ac:spMkLst>
            <pc:docMk/>
            <pc:sldMk cId="373308135" sldId="275"/>
            <ac:spMk id="11" creationId="{31CFAEE0-4C91-4CFE-8B91-72EF59EE5DEB}"/>
          </ac:spMkLst>
        </pc:spChg>
        <pc:picChg chg="del">
          <ac:chgData name="Bogdan Romanica" userId="a7611d08-8716-4d34-baa9-b27928f2cee6" providerId="ADAL" clId="{A354A4B1-714C-47E7-8E6C-B1B0338779BE}" dt="2022-11-14T15:50:38.417" v="78" actId="478"/>
          <ac:picMkLst>
            <pc:docMk/>
            <pc:sldMk cId="373308135" sldId="275"/>
            <ac:picMk id="3" creationId="{BE94FAAF-6EAA-46F8-8310-498F54B937ED}"/>
          </ac:picMkLst>
        </pc:picChg>
        <pc:picChg chg="del">
          <ac:chgData name="Bogdan Romanica" userId="a7611d08-8716-4d34-baa9-b27928f2cee6" providerId="ADAL" clId="{A354A4B1-714C-47E7-8E6C-B1B0338779BE}" dt="2022-11-14T15:50:23.631" v="74" actId="478"/>
          <ac:picMkLst>
            <pc:docMk/>
            <pc:sldMk cId="373308135" sldId="275"/>
            <ac:picMk id="15" creationId="{9CCAC15B-13D6-433C-A640-56929B872383}"/>
          </ac:picMkLst>
        </pc:picChg>
      </pc:sldChg>
      <pc:sldChg chg="del">
        <pc:chgData name="Bogdan Romanica" userId="a7611d08-8716-4d34-baa9-b27928f2cee6" providerId="ADAL" clId="{A354A4B1-714C-47E7-8E6C-B1B0338779BE}" dt="2022-11-14T15:49:58.627" v="61" actId="47"/>
        <pc:sldMkLst>
          <pc:docMk/>
          <pc:sldMk cId="1963783435" sldId="275"/>
        </pc:sldMkLst>
      </pc:sldChg>
      <pc:sldChg chg="new del">
        <pc:chgData name="Bogdan Romanica" userId="a7611d08-8716-4d34-baa9-b27928f2cee6" providerId="ADAL" clId="{A354A4B1-714C-47E7-8E6C-B1B0338779BE}" dt="2022-11-14T15:50:14.074" v="72" actId="680"/>
        <pc:sldMkLst>
          <pc:docMk/>
          <pc:sldMk cId="2772581050" sldId="275"/>
        </pc:sldMkLst>
      </pc:sldChg>
      <pc:sldChg chg="addSp delSp modSp add mod ord">
        <pc:chgData name="Bogdan Romanica" userId="a7611d08-8716-4d34-baa9-b27928f2cee6" providerId="ADAL" clId="{A354A4B1-714C-47E7-8E6C-B1B0338779BE}" dt="2022-12-01T13:07:19.522" v="239" actId="1076"/>
        <pc:sldMkLst>
          <pc:docMk/>
          <pc:sldMk cId="2022654124" sldId="276"/>
        </pc:sldMkLst>
        <pc:spChg chg="mod">
          <ac:chgData name="Bogdan Romanica" userId="a7611d08-8716-4d34-baa9-b27928f2cee6" providerId="ADAL" clId="{A354A4B1-714C-47E7-8E6C-B1B0338779BE}" dt="2022-12-01T13:07:17.342" v="238" actId="1076"/>
          <ac:spMkLst>
            <pc:docMk/>
            <pc:sldMk cId="2022654124" sldId="276"/>
            <ac:spMk id="5" creationId="{E9D0AB0F-19DA-2C4C-AD0C-8AAFE206B00A}"/>
          </ac:spMkLst>
        </pc:spChg>
        <pc:spChg chg="add mod">
          <ac:chgData name="Bogdan Romanica" userId="a7611d08-8716-4d34-baa9-b27928f2cee6" providerId="ADAL" clId="{A354A4B1-714C-47E7-8E6C-B1B0338779BE}" dt="2022-12-01T13:07:19.522" v="239" actId="1076"/>
          <ac:spMkLst>
            <pc:docMk/>
            <pc:sldMk cId="2022654124" sldId="276"/>
            <ac:spMk id="8" creationId="{A40BAEA3-3A19-48E7-8EED-E37516374A9C}"/>
          </ac:spMkLst>
        </pc:spChg>
        <pc:spChg chg="del mod">
          <ac:chgData name="Bogdan Romanica" userId="a7611d08-8716-4d34-baa9-b27928f2cee6" providerId="ADAL" clId="{A354A4B1-714C-47E7-8E6C-B1B0338779BE}" dt="2022-12-01T13:06:49.050" v="234" actId="478"/>
          <ac:spMkLst>
            <pc:docMk/>
            <pc:sldMk cId="2022654124" sldId="276"/>
            <ac:spMk id="9" creationId="{DCE78BF3-617D-491E-AC9E-E8A1CCC282ED}"/>
          </ac:spMkLst>
        </pc:spChg>
      </pc:sldChg>
      <pc:sldChg chg="del">
        <pc:chgData name="Bogdan Romanica" userId="a7611d08-8716-4d34-baa9-b27928f2cee6" providerId="ADAL" clId="{A354A4B1-714C-47E7-8E6C-B1B0338779BE}" dt="2022-11-14T15:50:03.948" v="66" actId="47"/>
        <pc:sldMkLst>
          <pc:docMk/>
          <pc:sldMk cId="2862472321" sldId="276"/>
        </pc:sldMkLst>
      </pc:sldChg>
      <pc:sldChg chg="add del setBg">
        <pc:chgData name="Bogdan Romanica" userId="a7611d08-8716-4d34-baa9-b27928f2cee6" providerId="ADAL" clId="{A354A4B1-714C-47E7-8E6C-B1B0338779BE}" dt="2022-11-14T15:53:37.944" v="145"/>
        <pc:sldMkLst>
          <pc:docMk/>
          <pc:sldMk cId="4186450577" sldId="276"/>
        </pc:sldMkLst>
      </pc:sldChg>
    </pc:docChg>
  </pc:docChgLst>
  <pc:docChgLst>
    <pc:chgData name="Bogdan Romanica" userId="a7611d08-8716-4d34-baa9-b27928f2cee6" providerId="ADAL" clId="{E94FDBC4-1502-453B-BA3C-C8A3B2FCA035}"/>
    <pc:docChg chg="undo redo custSel addSld delSld modSld sldOrd addSection delSection">
      <pc:chgData name="Bogdan Romanica" userId="a7611d08-8716-4d34-baa9-b27928f2cee6" providerId="ADAL" clId="{E94FDBC4-1502-453B-BA3C-C8A3B2FCA035}" dt="2022-06-28T06:44:06.426" v="8192" actId="113"/>
      <pc:docMkLst>
        <pc:docMk/>
      </pc:docMkLst>
      <pc:sldChg chg="modSp mod setBg">
        <pc:chgData name="Bogdan Romanica" userId="a7611d08-8716-4d34-baa9-b27928f2cee6" providerId="ADAL" clId="{E94FDBC4-1502-453B-BA3C-C8A3B2FCA035}" dt="2022-06-28T06:11:27.650" v="7652" actId="20577"/>
        <pc:sldMkLst>
          <pc:docMk/>
          <pc:sldMk cId="1738804762" sldId="256"/>
        </pc:sldMkLst>
        <pc:spChg chg="mod">
          <ac:chgData name="Bogdan Romanica" userId="a7611d08-8716-4d34-baa9-b27928f2cee6" providerId="ADAL" clId="{E94FDBC4-1502-453B-BA3C-C8A3B2FCA035}" dt="2022-06-27T04:46:24.486" v="214" actId="207"/>
          <ac:spMkLst>
            <pc:docMk/>
            <pc:sldMk cId="1738804762" sldId="256"/>
            <ac:spMk id="7" creationId="{D458F1DB-CBBF-F441-B7F0-6B1AC5AC5E83}"/>
          </ac:spMkLst>
        </pc:spChg>
        <pc:spChg chg="mod">
          <ac:chgData name="Bogdan Romanica" userId="a7611d08-8716-4d34-baa9-b27928f2cee6" providerId="ADAL" clId="{E94FDBC4-1502-453B-BA3C-C8A3B2FCA035}" dt="2022-06-27T04:37:18.787" v="1"/>
          <ac:spMkLst>
            <pc:docMk/>
            <pc:sldMk cId="1738804762" sldId="256"/>
            <ac:spMk id="8" creationId="{BF70E829-B2BF-4AE7-8361-6990A4D028AA}"/>
          </ac:spMkLst>
        </pc:spChg>
        <pc:spChg chg="mod">
          <ac:chgData name="Bogdan Romanica" userId="a7611d08-8716-4d34-baa9-b27928f2cee6" providerId="ADAL" clId="{E94FDBC4-1502-453B-BA3C-C8A3B2FCA035}" dt="2022-06-28T06:11:27.650" v="7652" actId="20577"/>
          <ac:spMkLst>
            <pc:docMk/>
            <pc:sldMk cId="1738804762" sldId="256"/>
            <ac:spMk id="9" creationId="{DCE78BF3-617D-491E-AC9E-E8A1CCC282ED}"/>
          </ac:spMkLst>
        </pc:spChg>
      </pc:sldChg>
      <pc:sldChg chg="addSp delSp del mod">
        <pc:chgData name="Bogdan Romanica" userId="a7611d08-8716-4d34-baa9-b27928f2cee6" providerId="ADAL" clId="{E94FDBC4-1502-453B-BA3C-C8A3B2FCA035}" dt="2022-06-27T14:56:46.252" v="5705" actId="47"/>
        <pc:sldMkLst>
          <pc:docMk/>
          <pc:sldMk cId="1609185029" sldId="261"/>
        </pc:sldMkLst>
        <pc:picChg chg="add del">
          <ac:chgData name="Bogdan Romanica" userId="a7611d08-8716-4d34-baa9-b27928f2cee6" providerId="ADAL" clId="{E94FDBC4-1502-453B-BA3C-C8A3B2FCA035}" dt="2022-06-27T04:48:20.244" v="217" actId="478"/>
          <ac:picMkLst>
            <pc:docMk/>
            <pc:sldMk cId="1609185029" sldId="261"/>
            <ac:picMk id="7" creationId="{0C8E5FFE-62FC-4431-83C2-9CC4BB70DD3C}"/>
          </ac:picMkLst>
        </pc:picChg>
      </pc:sldChg>
      <pc:sldChg chg="del">
        <pc:chgData name="Bogdan Romanica" userId="a7611d08-8716-4d34-baa9-b27928f2cee6" providerId="ADAL" clId="{E94FDBC4-1502-453B-BA3C-C8A3B2FCA035}" dt="2022-06-27T09:50:03.848" v="3833" actId="2696"/>
        <pc:sldMkLst>
          <pc:docMk/>
          <pc:sldMk cId="818665712" sldId="262"/>
        </pc:sldMkLst>
      </pc:sldChg>
      <pc:sldChg chg="addSp delSp modSp new mod ord setBg">
        <pc:chgData name="Bogdan Romanica" userId="a7611d08-8716-4d34-baa9-b27928f2cee6" providerId="ADAL" clId="{E94FDBC4-1502-453B-BA3C-C8A3B2FCA035}" dt="2022-06-28T06:44:06.426" v="8192" actId="113"/>
        <pc:sldMkLst>
          <pc:docMk/>
          <pc:sldMk cId="2528679196" sldId="263"/>
        </pc:sldMkLst>
        <pc:spChg chg="del">
          <ac:chgData name="Bogdan Romanica" userId="a7611d08-8716-4d34-baa9-b27928f2cee6" providerId="ADAL" clId="{E94FDBC4-1502-453B-BA3C-C8A3B2FCA035}" dt="2022-06-27T04:49:59.711" v="223"/>
          <ac:spMkLst>
            <pc:docMk/>
            <pc:sldMk cId="2528679196" sldId="263"/>
            <ac:spMk id="2" creationId="{B5335CF7-DF4B-A43D-8C33-3D68A50C09F2}"/>
          </ac:spMkLst>
        </pc:spChg>
        <pc:spChg chg="del mod">
          <ac:chgData name="Bogdan Romanica" userId="a7611d08-8716-4d34-baa9-b27928f2cee6" providerId="ADAL" clId="{E94FDBC4-1502-453B-BA3C-C8A3B2FCA035}" dt="2022-06-27T05:23:14.805" v="1191" actId="1032"/>
          <ac:spMkLst>
            <pc:docMk/>
            <pc:sldMk cId="2528679196" sldId="263"/>
            <ac:spMk id="3" creationId="{3A016DF2-10FB-B788-748A-EC0B18414522}"/>
          </ac:spMkLst>
        </pc:spChg>
        <pc:spChg chg="add mod">
          <ac:chgData name="Bogdan Romanica" userId="a7611d08-8716-4d34-baa9-b27928f2cee6" providerId="ADAL" clId="{E94FDBC4-1502-453B-BA3C-C8A3B2FCA035}" dt="2022-06-27T04:50:26.751" v="227" actId="1076"/>
          <ac:spMkLst>
            <pc:docMk/>
            <pc:sldMk cId="2528679196" sldId="263"/>
            <ac:spMk id="4" creationId="{9ED433DF-70D0-3255-9CF4-83DF0FC2A2D0}"/>
          </ac:spMkLst>
        </pc:spChg>
        <pc:spChg chg="add mod">
          <ac:chgData name="Bogdan Romanica" userId="a7611d08-8716-4d34-baa9-b27928f2cee6" providerId="ADAL" clId="{E94FDBC4-1502-453B-BA3C-C8A3B2FCA035}" dt="2022-06-27T15:09:19.826" v="6351" actId="1076"/>
          <ac:spMkLst>
            <pc:docMk/>
            <pc:sldMk cId="2528679196" sldId="263"/>
            <ac:spMk id="6" creationId="{59489E91-4670-DDA6-6C29-6AA45935B576}"/>
          </ac:spMkLst>
        </pc:spChg>
        <pc:spChg chg="add mod">
          <ac:chgData name="Bogdan Romanica" userId="a7611d08-8716-4d34-baa9-b27928f2cee6" providerId="ADAL" clId="{E94FDBC4-1502-453B-BA3C-C8A3B2FCA035}" dt="2022-06-27T15:09:11.174" v="6349" actId="1076"/>
          <ac:spMkLst>
            <pc:docMk/>
            <pc:sldMk cId="2528679196" sldId="263"/>
            <ac:spMk id="7" creationId="{BFC139BD-0F24-D63A-457D-97A01BBF53B6}"/>
          </ac:spMkLst>
        </pc:spChg>
        <pc:spChg chg="add del mod">
          <ac:chgData name="Bogdan Romanica" userId="a7611d08-8716-4d34-baa9-b27928f2cee6" providerId="ADAL" clId="{E94FDBC4-1502-453B-BA3C-C8A3B2FCA035}" dt="2022-06-27T08:20:22.621" v="2747" actId="478"/>
          <ac:spMkLst>
            <pc:docMk/>
            <pc:sldMk cId="2528679196" sldId="263"/>
            <ac:spMk id="8" creationId="{CBA859E9-134D-95EC-525F-B2DA61629FC9}"/>
          </ac:spMkLst>
        </pc:spChg>
        <pc:spChg chg="add mod">
          <ac:chgData name="Bogdan Romanica" userId="a7611d08-8716-4d34-baa9-b27928f2cee6" providerId="ADAL" clId="{E94FDBC4-1502-453B-BA3C-C8A3B2FCA035}" dt="2022-06-28T06:44:06.426" v="8192" actId="113"/>
          <ac:spMkLst>
            <pc:docMk/>
            <pc:sldMk cId="2528679196" sldId="263"/>
            <ac:spMk id="9" creationId="{8F31BD37-B62A-90DD-B1DC-BAC92AB75B2F}"/>
          </ac:spMkLst>
        </pc:spChg>
        <pc:graphicFrameChg chg="add mod modGraphic">
          <ac:chgData name="Bogdan Romanica" userId="a7611d08-8716-4d34-baa9-b27928f2cee6" providerId="ADAL" clId="{E94FDBC4-1502-453B-BA3C-C8A3B2FCA035}" dt="2022-06-27T15:09:31.416" v="6353" actId="20577"/>
          <ac:graphicFrameMkLst>
            <pc:docMk/>
            <pc:sldMk cId="2528679196" sldId="263"/>
            <ac:graphicFrameMk id="5" creationId="{51A7C2AE-9153-8891-7A78-E1A9EA80F78F}"/>
          </ac:graphicFrameMkLst>
        </pc:graphicFrameChg>
      </pc:sldChg>
      <pc:sldChg chg="new del">
        <pc:chgData name="Bogdan Romanica" userId="a7611d08-8716-4d34-baa9-b27928f2cee6" providerId="ADAL" clId="{E94FDBC4-1502-453B-BA3C-C8A3B2FCA035}" dt="2022-06-27T09:49:58.103" v="3832" actId="2696"/>
        <pc:sldMkLst>
          <pc:docMk/>
          <pc:sldMk cId="2064557410" sldId="264"/>
        </pc:sldMkLst>
      </pc:sldChg>
      <pc:sldChg chg="new del">
        <pc:chgData name="Bogdan Romanica" userId="a7611d08-8716-4d34-baa9-b27928f2cee6" providerId="ADAL" clId="{E94FDBC4-1502-453B-BA3C-C8A3B2FCA035}" dt="2022-06-27T05:03:39.376" v="699" actId="680"/>
        <pc:sldMkLst>
          <pc:docMk/>
          <pc:sldMk cId="481212361" sldId="265"/>
        </pc:sldMkLst>
      </pc:sldChg>
      <pc:sldChg chg="addSp delSp modSp add mod">
        <pc:chgData name="Bogdan Romanica" userId="a7611d08-8716-4d34-baa9-b27928f2cee6" providerId="ADAL" clId="{E94FDBC4-1502-453B-BA3C-C8A3B2FCA035}" dt="2022-06-28T06:18:25.946" v="7832" actId="207"/>
        <pc:sldMkLst>
          <pc:docMk/>
          <pc:sldMk cId="1907942549" sldId="265"/>
        </pc:sldMkLst>
        <pc:spChg chg="del mod">
          <ac:chgData name="Bogdan Romanica" userId="a7611d08-8716-4d34-baa9-b27928f2cee6" providerId="ADAL" clId="{E94FDBC4-1502-453B-BA3C-C8A3B2FCA035}" dt="2022-06-27T05:07:35.830" v="719" actId="1032"/>
          <ac:spMkLst>
            <pc:docMk/>
            <pc:sldMk cId="1907942549" sldId="265"/>
            <ac:spMk id="3" creationId="{3A016DF2-10FB-B788-748A-EC0B18414522}"/>
          </ac:spMkLst>
        </pc:spChg>
        <pc:spChg chg="mod">
          <ac:chgData name="Bogdan Romanica" userId="a7611d08-8716-4d34-baa9-b27928f2cee6" providerId="ADAL" clId="{E94FDBC4-1502-453B-BA3C-C8A3B2FCA035}" dt="2022-06-27T05:31:35.975" v="1577" actId="20577"/>
          <ac:spMkLst>
            <pc:docMk/>
            <pc:sldMk cId="1907942549" sldId="265"/>
            <ac:spMk id="4" creationId="{9ED433DF-70D0-3255-9CF4-83DF0FC2A2D0}"/>
          </ac:spMkLst>
        </pc:spChg>
        <pc:spChg chg="add del mod">
          <ac:chgData name="Bogdan Romanica" userId="a7611d08-8716-4d34-baa9-b27928f2cee6" providerId="ADAL" clId="{E94FDBC4-1502-453B-BA3C-C8A3B2FCA035}" dt="2022-06-27T05:30:50.497" v="1573" actId="478"/>
          <ac:spMkLst>
            <pc:docMk/>
            <pc:sldMk cId="1907942549" sldId="265"/>
            <ac:spMk id="5" creationId="{B691C728-C3A1-8EB6-4E50-3D7AF0DE19EF}"/>
          </ac:spMkLst>
        </pc:spChg>
        <pc:spChg chg="add mod">
          <ac:chgData name="Bogdan Romanica" userId="a7611d08-8716-4d34-baa9-b27928f2cee6" providerId="ADAL" clId="{E94FDBC4-1502-453B-BA3C-C8A3B2FCA035}" dt="2022-06-27T06:11:41.204" v="2188" actId="20577"/>
          <ac:spMkLst>
            <pc:docMk/>
            <pc:sldMk cId="1907942549" sldId="265"/>
            <ac:spMk id="7" creationId="{A6AA9B44-7ED2-296E-7640-BBC91A847746}"/>
          </ac:spMkLst>
        </pc:spChg>
        <pc:spChg chg="add mod">
          <ac:chgData name="Bogdan Romanica" userId="a7611d08-8716-4d34-baa9-b27928f2cee6" providerId="ADAL" clId="{E94FDBC4-1502-453B-BA3C-C8A3B2FCA035}" dt="2022-06-27T08:41:38.800" v="2776" actId="20577"/>
          <ac:spMkLst>
            <pc:docMk/>
            <pc:sldMk cId="1907942549" sldId="265"/>
            <ac:spMk id="8" creationId="{F762F22F-F468-D38B-3119-4D0AFFFD962A}"/>
          </ac:spMkLst>
        </pc:spChg>
        <pc:graphicFrameChg chg="add mod modGraphic">
          <ac:chgData name="Bogdan Romanica" userId="a7611d08-8716-4d34-baa9-b27928f2cee6" providerId="ADAL" clId="{E94FDBC4-1502-453B-BA3C-C8A3B2FCA035}" dt="2022-06-28T06:18:25.946" v="7832" actId="207"/>
          <ac:graphicFrameMkLst>
            <pc:docMk/>
            <pc:sldMk cId="1907942549" sldId="265"/>
            <ac:graphicFrameMk id="2" creationId="{50955667-9079-E252-D0CF-F3EB65FC5DF9}"/>
          </ac:graphicFrameMkLst>
        </pc:graphicFrameChg>
      </pc:sldChg>
      <pc:sldChg chg="modSp add mod">
        <pc:chgData name="Bogdan Romanica" userId="a7611d08-8716-4d34-baa9-b27928f2cee6" providerId="ADAL" clId="{E94FDBC4-1502-453B-BA3C-C8A3B2FCA035}" dt="2022-06-28T06:12:50.304" v="7666" actId="113"/>
        <pc:sldMkLst>
          <pc:docMk/>
          <pc:sldMk cId="874221067" sldId="266"/>
        </pc:sldMkLst>
        <pc:spChg chg="mod">
          <ac:chgData name="Bogdan Romanica" userId="a7611d08-8716-4d34-baa9-b27928f2cee6" providerId="ADAL" clId="{E94FDBC4-1502-453B-BA3C-C8A3B2FCA035}" dt="2022-06-28T06:12:50.304" v="7666" actId="113"/>
          <ac:spMkLst>
            <pc:docMk/>
            <pc:sldMk cId="874221067" sldId="266"/>
            <ac:spMk id="3" creationId="{3A016DF2-10FB-B788-748A-EC0B18414522}"/>
          </ac:spMkLst>
        </pc:spChg>
      </pc:sldChg>
      <pc:sldChg chg="addSp delSp modSp add mod ord">
        <pc:chgData name="Bogdan Romanica" userId="a7611d08-8716-4d34-baa9-b27928f2cee6" providerId="ADAL" clId="{E94FDBC4-1502-453B-BA3C-C8A3B2FCA035}" dt="2022-06-28T06:22:30.628" v="7933" actId="20577"/>
        <pc:sldMkLst>
          <pc:docMk/>
          <pc:sldMk cId="206070948" sldId="267"/>
        </pc:sldMkLst>
        <pc:spChg chg="add mod">
          <ac:chgData name="Bogdan Romanica" userId="a7611d08-8716-4d34-baa9-b27928f2cee6" providerId="ADAL" clId="{E94FDBC4-1502-453B-BA3C-C8A3B2FCA035}" dt="2022-06-28T06:22:30.628" v="7933" actId="20577"/>
          <ac:spMkLst>
            <pc:docMk/>
            <pc:sldMk cId="206070948" sldId="267"/>
            <ac:spMk id="3" creationId="{6C286DCB-6156-F12E-062B-32247A896C6A}"/>
          </ac:spMkLst>
        </pc:spChg>
        <pc:spChg chg="mod">
          <ac:chgData name="Bogdan Romanica" userId="a7611d08-8716-4d34-baa9-b27928f2cee6" providerId="ADAL" clId="{E94FDBC4-1502-453B-BA3C-C8A3B2FCA035}" dt="2022-06-27T08:42:13.022" v="2802" actId="20577"/>
          <ac:spMkLst>
            <pc:docMk/>
            <pc:sldMk cId="206070948" sldId="267"/>
            <ac:spMk id="4" creationId="{9ED433DF-70D0-3255-9CF4-83DF0FC2A2D0}"/>
          </ac:spMkLst>
        </pc:spChg>
        <pc:spChg chg="del">
          <ac:chgData name="Bogdan Romanica" userId="a7611d08-8716-4d34-baa9-b27928f2cee6" providerId="ADAL" clId="{E94FDBC4-1502-453B-BA3C-C8A3B2FCA035}" dt="2022-06-27T08:42:33.405" v="2808" actId="478"/>
          <ac:spMkLst>
            <pc:docMk/>
            <pc:sldMk cId="206070948" sldId="267"/>
            <ac:spMk id="6" creationId="{59489E91-4670-DDA6-6C29-6AA45935B576}"/>
          </ac:spMkLst>
        </pc:spChg>
        <pc:spChg chg="del mod">
          <ac:chgData name="Bogdan Romanica" userId="a7611d08-8716-4d34-baa9-b27928f2cee6" providerId="ADAL" clId="{E94FDBC4-1502-453B-BA3C-C8A3B2FCA035}" dt="2022-06-27T08:42:16.860" v="2803" actId="478"/>
          <ac:spMkLst>
            <pc:docMk/>
            <pc:sldMk cId="206070948" sldId="267"/>
            <ac:spMk id="7" creationId="{BFC139BD-0F24-D63A-457D-97A01BBF53B6}"/>
          </ac:spMkLst>
        </pc:spChg>
        <pc:graphicFrameChg chg="del">
          <ac:chgData name="Bogdan Romanica" userId="a7611d08-8716-4d34-baa9-b27928f2cee6" providerId="ADAL" clId="{E94FDBC4-1502-453B-BA3C-C8A3B2FCA035}" dt="2022-06-27T08:23:20.241" v="2751" actId="478"/>
          <ac:graphicFrameMkLst>
            <pc:docMk/>
            <pc:sldMk cId="206070948" sldId="267"/>
            <ac:graphicFrameMk id="5" creationId="{51A7C2AE-9153-8891-7A78-E1A9EA80F78F}"/>
          </ac:graphicFrameMkLst>
        </pc:graphicFrameChg>
      </pc:sldChg>
      <pc:sldChg chg="modSp add mod ord">
        <pc:chgData name="Bogdan Romanica" userId="a7611d08-8716-4d34-baa9-b27928f2cee6" providerId="ADAL" clId="{E94FDBC4-1502-453B-BA3C-C8A3B2FCA035}" dt="2022-06-28T06:20:35.668" v="7867" actId="207"/>
        <pc:sldMkLst>
          <pc:docMk/>
          <pc:sldMk cId="2577283032" sldId="268"/>
        </pc:sldMkLst>
        <pc:spChg chg="mod">
          <ac:chgData name="Bogdan Romanica" userId="a7611d08-8716-4d34-baa9-b27928f2cee6" providerId="ADAL" clId="{E94FDBC4-1502-453B-BA3C-C8A3B2FCA035}" dt="2022-06-28T06:20:35.668" v="7867" actId="207"/>
          <ac:spMkLst>
            <pc:docMk/>
            <pc:sldMk cId="2577283032" sldId="268"/>
            <ac:spMk id="3" creationId="{6C286DCB-6156-F12E-062B-32247A896C6A}"/>
          </ac:spMkLst>
        </pc:spChg>
        <pc:spChg chg="mod">
          <ac:chgData name="Bogdan Romanica" userId="a7611d08-8716-4d34-baa9-b27928f2cee6" providerId="ADAL" clId="{E94FDBC4-1502-453B-BA3C-C8A3B2FCA035}" dt="2022-06-27T08:48:23.121" v="3065" actId="20577"/>
          <ac:spMkLst>
            <pc:docMk/>
            <pc:sldMk cId="2577283032" sldId="268"/>
            <ac:spMk id="4" creationId="{9ED433DF-70D0-3255-9CF4-83DF0FC2A2D0}"/>
          </ac:spMkLst>
        </pc:spChg>
      </pc:sldChg>
      <pc:sldChg chg="addSp delSp modSp add mod">
        <pc:chgData name="Bogdan Romanica" userId="a7611d08-8716-4d34-baa9-b27928f2cee6" providerId="ADAL" clId="{E94FDBC4-1502-453B-BA3C-C8A3B2FCA035}" dt="2022-06-28T06:23:39.860" v="7938" actId="1076"/>
        <pc:sldMkLst>
          <pc:docMk/>
          <pc:sldMk cId="3881807075" sldId="269"/>
        </pc:sldMkLst>
        <pc:spChg chg="mod">
          <ac:chgData name="Bogdan Romanica" userId="a7611d08-8716-4d34-baa9-b27928f2cee6" providerId="ADAL" clId="{E94FDBC4-1502-453B-BA3C-C8A3B2FCA035}" dt="2022-06-27T19:13:45.141" v="7578" actId="2711"/>
          <ac:spMkLst>
            <pc:docMk/>
            <pc:sldMk cId="3881807075" sldId="269"/>
            <ac:spMk id="3" creationId="{6C286DCB-6156-F12E-062B-32247A896C6A}"/>
          </ac:spMkLst>
        </pc:spChg>
        <pc:spChg chg="mod">
          <ac:chgData name="Bogdan Romanica" userId="a7611d08-8716-4d34-baa9-b27928f2cee6" providerId="ADAL" clId="{E94FDBC4-1502-453B-BA3C-C8A3B2FCA035}" dt="2022-06-27T09:49:01.148" v="3786" actId="20577"/>
          <ac:spMkLst>
            <pc:docMk/>
            <pc:sldMk cId="3881807075" sldId="269"/>
            <ac:spMk id="4" creationId="{9ED433DF-70D0-3255-9CF4-83DF0FC2A2D0}"/>
          </ac:spMkLst>
        </pc:spChg>
        <pc:graphicFrameChg chg="add del mod modGraphic">
          <ac:chgData name="Bogdan Romanica" userId="a7611d08-8716-4d34-baa9-b27928f2cee6" providerId="ADAL" clId="{E94FDBC4-1502-453B-BA3C-C8A3B2FCA035}" dt="2022-06-27T13:32:57.575" v="4237" actId="478"/>
          <ac:graphicFrameMkLst>
            <pc:docMk/>
            <pc:sldMk cId="3881807075" sldId="269"/>
            <ac:graphicFrameMk id="2" creationId="{7E53C61D-887F-6E9E-361F-06B1A006EE5D}"/>
          </ac:graphicFrameMkLst>
        </pc:graphicFrameChg>
        <pc:picChg chg="add del mod">
          <ac:chgData name="Bogdan Romanica" userId="a7611d08-8716-4d34-baa9-b27928f2cee6" providerId="ADAL" clId="{E94FDBC4-1502-453B-BA3C-C8A3B2FCA035}" dt="2022-06-27T13:43:08.542" v="4467" actId="21"/>
          <ac:picMkLst>
            <pc:docMk/>
            <pc:sldMk cId="3881807075" sldId="269"/>
            <ac:picMk id="6" creationId="{8243673B-25CD-D182-76FE-9E60CAF901C2}"/>
          </ac:picMkLst>
        </pc:picChg>
        <pc:picChg chg="add mod">
          <ac:chgData name="Bogdan Romanica" userId="a7611d08-8716-4d34-baa9-b27928f2cee6" providerId="ADAL" clId="{E94FDBC4-1502-453B-BA3C-C8A3B2FCA035}" dt="2022-06-28T06:23:39.860" v="7938" actId="1076"/>
          <ac:picMkLst>
            <pc:docMk/>
            <pc:sldMk cId="3881807075" sldId="269"/>
            <ac:picMk id="6" creationId="{934DBFE0-450C-2446-CA25-AC686FCD740F}"/>
          </ac:picMkLst>
        </pc:picChg>
        <pc:picChg chg="add del mod">
          <ac:chgData name="Bogdan Romanica" userId="a7611d08-8716-4d34-baa9-b27928f2cee6" providerId="ADAL" clId="{E94FDBC4-1502-453B-BA3C-C8A3B2FCA035}" dt="2022-06-27T13:44:42.413" v="4480" actId="478"/>
          <ac:picMkLst>
            <pc:docMk/>
            <pc:sldMk cId="3881807075" sldId="269"/>
            <ac:picMk id="7" creationId="{92304716-1734-9A03-53C2-F6B24606FECB}"/>
          </ac:picMkLst>
        </pc:picChg>
        <pc:picChg chg="add del mod">
          <ac:chgData name="Bogdan Romanica" userId="a7611d08-8716-4d34-baa9-b27928f2cee6" providerId="ADAL" clId="{E94FDBC4-1502-453B-BA3C-C8A3B2FCA035}" dt="2022-06-27T13:45:33.210" v="4491" actId="478"/>
          <ac:picMkLst>
            <pc:docMk/>
            <pc:sldMk cId="3881807075" sldId="269"/>
            <ac:picMk id="8" creationId="{9479D88C-791E-E9E8-BA81-8FCAF8163D9C}"/>
          </ac:picMkLst>
        </pc:picChg>
        <pc:picChg chg="add del mod">
          <ac:chgData name="Bogdan Romanica" userId="a7611d08-8716-4d34-baa9-b27928f2cee6" providerId="ADAL" clId="{E94FDBC4-1502-453B-BA3C-C8A3B2FCA035}" dt="2022-06-27T13:44:50.292" v="4484"/>
          <ac:picMkLst>
            <pc:docMk/>
            <pc:sldMk cId="3881807075" sldId="269"/>
            <ac:picMk id="9" creationId="{69800CE5-73A9-4AF0-0D2D-7EC25D9A7C18}"/>
          </ac:picMkLst>
        </pc:picChg>
        <pc:picChg chg="add del mod modCrop">
          <ac:chgData name="Bogdan Romanica" userId="a7611d08-8716-4d34-baa9-b27928f2cee6" providerId="ADAL" clId="{E94FDBC4-1502-453B-BA3C-C8A3B2FCA035}" dt="2022-06-28T06:23:26.346" v="7934" actId="478"/>
          <ac:picMkLst>
            <pc:docMk/>
            <pc:sldMk cId="3881807075" sldId="269"/>
            <ac:picMk id="11" creationId="{3B1A517E-F920-D229-D7A7-6202EA1E0A98}"/>
          </ac:picMkLst>
        </pc:picChg>
        <pc:picChg chg="add del mod">
          <ac:chgData name="Bogdan Romanica" userId="a7611d08-8716-4d34-baa9-b27928f2cee6" providerId="ADAL" clId="{E94FDBC4-1502-453B-BA3C-C8A3B2FCA035}" dt="2022-06-28T06:23:27.496" v="7935" actId="478"/>
          <ac:picMkLst>
            <pc:docMk/>
            <pc:sldMk cId="3881807075" sldId="269"/>
            <ac:picMk id="13" creationId="{C890153D-CE9F-2943-867E-E1C6BAEE25BD}"/>
          </ac:picMkLst>
        </pc:picChg>
      </pc:sldChg>
      <pc:sldChg chg="addSp delSp modSp add mod">
        <pc:chgData name="Bogdan Romanica" userId="a7611d08-8716-4d34-baa9-b27928f2cee6" providerId="ADAL" clId="{E94FDBC4-1502-453B-BA3C-C8A3B2FCA035}" dt="2022-06-28T06:25:54.159" v="7960" actId="255"/>
        <pc:sldMkLst>
          <pc:docMk/>
          <pc:sldMk cId="82847881" sldId="270"/>
        </pc:sldMkLst>
        <pc:spChg chg="mod">
          <ac:chgData name="Bogdan Romanica" userId="a7611d08-8716-4d34-baa9-b27928f2cee6" providerId="ADAL" clId="{E94FDBC4-1502-453B-BA3C-C8A3B2FCA035}" dt="2022-06-27T19:13:05.116" v="7572" actId="2711"/>
          <ac:spMkLst>
            <pc:docMk/>
            <pc:sldMk cId="82847881" sldId="270"/>
            <ac:spMk id="3" creationId="{6C286DCB-6156-F12E-062B-32247A896C6A}"/>
          </ac:spMkLst>
        </pc:spChg>
        <pc:graphicFrameChg chg="add mod modGraphic">
          <ac:chgData name="Bogdan Romanica" userId="a7611d08-8716-4d34-baa9-b27928f2cee6" providerId="ADAL" clId="{E94FDBC4-1502-453B-BA3C-C8A3B2FCA035}" dt="2022-06-28T06:25:43.261" v="7957" actId="255"/>
          <ac:graphicFrameMkLst>
            <pc:docMk/>
            <pc:sldMk cId="82847881" sldId="270"/>
            <ac:graphicFrameMk id="2" creationId="{CF69B54B-F77F-89A0-49A7-09858E38F3FD}"/>
          </ac:graphicFrameMkLst>
        </pc:graphicFrameChg>
        <pc:graphicFrameChg chg="add mod modGraphic">
          <ac:chgData name="Bogdan Romanica" userId="a7611d08-8716-4d34-baa9-b27928f2cee6" providerId="ADAL" clId="{E94FDBC4-1502-453B-BA3C-C8A3B2FCA035}" dt="2022-06-28T06:25:54.159" v="7960" actId="255"/>
          <ac:graphicFrameMkLst>
            <pc:docMk/>
            <pc:sldMk cId="82847881" sldId="270"/>
            <ac:graphicFrameMk id="5" creationId="{FD04EB24-748E-24CD-99D8-4236DCF5463E}"/>
          </ac:graphicFrameMkLst>
        </pc:graphicFrameChg>
        <pc:picChg chg="del">
          <ac:chgData name="Bogdan Romanica" userId="a7611d08-8716-4d34-baa9-b27928f2cee6" providerId="ADAL" clId="{E94FDBC4-1502-453B-BA3C-C8A3B2FCA035}" dt="2022-06-27T13:35:07.073" v="4295" actId="478"/>
          <ac:picMkLst>
            <pc:docMk/>
            <pc:sldMk cId="82847881" sldId="270"/>
            <ac:picMk id="6" creationId="{8243673B-25CD-D182-76FE-9E60CAF901C2}"/>
          </ac:picMkLst>
        </pc:picChg>
      </pc:sldChg>
      <pc:sldChg chg="addSp delSp modSp add mod">
        <pc:chgData name="Bogdan Romanica" userId="a7611d08-8716-4d34-baa9-b27928f2cee6" providerId="ADAL" clId="{E94FDBC4-1502-453B-BA3C-C8A3B2FCA035}" dt="2022-06-28T06:25:17.717" v="7954" actId="14100"/>
        <pc:sldMkLst>
          <pc:docMk/>
          <pc:sldMk cId="1083894263" sldId="271"/>
        </pc:sldMkLst>
        <pc:spChg chg="mod">
          <ac:chgData name="Bogdan Romanica" userId="a7611d08-8716-4d34-baa9-b27928f2cee6" providerId="ADAL" clId="{E94FDBC4-1502-453B-BA3C-C8A3B2FCA035}" dt="2022-06-28T06:24:31.203" v="7950" actId="6549"/>
          <ac:spMkLst>
            <pc:docMk/>
            <pc:sldMk cId="1083894263" sldId="271"/>
            <ac:spMk id="3" creationId="{6C286DCB-6156-F12E-062B-32247A896C6A}"/>
          </ac:spMkLst>
        </pc:spChg>
        <pc:picChg chg="add mod">
          <ac:chgData name="Bogdan Romanica" userId="a7611d08-8716-4d34-baa9-b27928f2cee6" providerId="ADAL" clId="{E94FDBC4-1502-453B-BA3C-C8A3B2FCA035}" dt="2022-06-28T06:25:17.717" v="7954" actId="14100"/>
          <ac:picMkLst>
            <pc:docMk/>
            <pc:sldMk cId="1083894263" sldId="271"/>
            <ac:picMk id="5" creationId="{22C48AD8-7BFD-4EB8-F1A6-70C0DC5BA270}"/>
          </ac:picMkLst>
        </pc:picChg>
        <pc:picChg chg="add del mod modCrop">
          <ac:chgData name="Bogdan Romanica" userId="a7611d08-8716-4d34-baa9-b27928f2cee6" providerId="ADAL" clId="{E94FDBC4-1502-453B-BA3C-C8A3B2FCA035}" dt="2022-06-27T13:43:43.250" v="4474" actId="21"/>
          <ac:picMkLst>
            <pc:docMk/>
            <pc:sldMk cId="1083894263" sldId="271"/>
            <ac:picMk id="5" creationId="{2D1CBF84-6E0B-2B61-CC2D-885D02928D5E}"/>
          </ac:picMkLst>
        </pc:picChg>
        <pc:picChg chg="del">
          <ac:chgData name="Bogdan Romanica" userId="a7611d08-8716-4d34-baa9-b27928f2cee6" providerId="ADAL" clId="{E94FDBC4-1502-453B-BA3C-C8A3B2FCA035}" dt="2022-06-27T13:40:31.158" v="4382" actId="478"/>
          <ac:picMkLst>
            <pc:docMk/>
            <pc:sldMk cId="1083894263" sldId="271"/>
            <ac:picMk id="6" creationId="{8243673B-25CD-D182-76FE-9E60CAF901C2}"/>
          </ac:picMkLst>
        </pc:picChg>
        <pc:picChg chg="add del mod">
          <ac:chgData name="Bogdan Romanica" userId="a7611d08-8716-4d34-baa9-b27928f2cee6" providerId="ADAL" clId="{E94FDBC4-1502-453B-BA3C-C8A3B2FCA035}" dt="2022-06-27T13:43:48.777" v="4476" actId="21"/>
          <ac:picMkLst>
            <pc:docMk/>
            <pc:sldMk cId="1083894263" sldId="271"/>
            <ac:picMk id="8" creationId="{06BFA86E-5332-9DF4-17FB-5A5F2CA55D18}"/>
          </ac:picMkLst>
        </pc:picChg>
        <pc:picChg chg="add del mod">
          <ac:chgData name="Bogdan Romanica" userId="a7611d08-8716-4d34-baa9-b27928f2cee6" providerId="ADAL" clId="{E94FDBC4-1502-453B-BA3C-C8A3B2FCA035}" dt="2022-06-28T06:25:10.721" v="7951" actId="478"/>
          <ac:picMkLst>
            <pc:docMk/>
            <pc:sldMk cId="1083894263" sldId="271"/>
            <ac:picMk id="9" creationId="{174E7B08-D1A1-0533-E034-ED9CAE02C45F}"/>
          </ac:picMkLst>
        </pc:picChg>
      </pc:sldChg>
      <pc:sldChg chg="add del ord">
        <pc:chgData name="Bogdan Romanica" userId="a7611d08-8716-4d34-baa9-b27928f2cee6" providerId="ADAL" clId="{E94FDBC4-1502-453B-BA3C-C8A3B2FCA035}" dt="2022-06-27T13:40:22.362" v="4380" actId="2696"/>
        <pc:sldMkLst>
          <pc:docMk/>
          <pc:sldMk cId="1839545942" sldId="271"/>
        </pc:sldMkLst>
      </pc:sldChg>
      <pc:sldChg chg="addSp delSp modSp add mod ord">
        <pc:chgData name="Bogdan Romanica" userId="a7611d08-8716-4d34-baa9-b27928f2cee6" providerId="ADAL" clId="{E94FDBC4-1502-453B-BA3C-C8A3B2FCA035}" dt="2022-06-27T19:08:59.198" v="7452" actId="1076"/>
        <pc:sldMkLst>
          <pc:docMk/>
          <pc:sldMk cId="2144910232" sldId="272"/>
        </pc:sldMkLst>
        <pc:spChg chg="del">
          <ac:chgData name="Bogdan Romanica" userId="a7611d08-8716-4d34-baa9-b27928f2cee6" providerId="ADAL" clId="{E94FDBC4-1502-453B-BA3C-C8A3B2FCA035}" dt="2022-06-27T14:06:27.267" v="4570" actId="478"/>
          <ac:spMkLst>
            <pc:docMk/>
            <pc:sldMk cId="2144910232" sldId="272"/>
            <ac:spMk id="3" creationId="{6C286DCB-6156-F12E-062B-32247A896C6A}"/>
          </ac:spMkLst>
        </pc:spChg>
        <pc:spChg chg="mod">
          <ac:chgData name="Bogdan Romanica" userId="a7611d08-8716-4d34-baa9-b27928f2cee6" providerId="ADAL" clId="{E94FDBC4-1502-453B-BA3C-C8A3B2FCA035}" dt="2022-06-27T14:04:51.950" v="4562" actId="20577"/>
          <ac:spMkLst>
            <pc:docMk/>
            <pc:sldMk cId="2144910232" sldId="272"/>
            <ac:spMk id="4" creationId="{9ED433DF-70D0-3255-9CF4-83DF0FC2A2D0}"/>
          </ac:spMkLst>
        </pc:spChg>
        <pc:spChg chg="add del mod">
          <ac:chgData name="Bogdan Romanica" userId="a7611d08-8716-4d34-baa9-b27928f2cee6" providerId="ADAL" clId="{E94FDBC4-1502-453B-BA3C-C8A3B2FCA035}" dt="2022-06-27T14:36:41.422" v="4576" actId="478"/>
          <ac:spMkLst>
            <pc:docMk/>
            <pc:sldMk cId="2144910232" sldId="272"/>
            <ac:spMk id="9" creationId="{92780C69-DD38-895F-7C6C-024157EF74D5}"/>
          </ac:spMkLst>
        </pc:spChg>
        <pc:spChg chg="add del mod">
          <ac:chgData name="Bogdan Romanica" userId="a7611d08-8716-4d34-baa9-b27928f2cee6" providerId="ADAL" clId="{E94FDBC4-1502-453B-BA3C-C8A3B2FCA035}" dt="2022-06-27T19:08:52.884" v="7450" actId="478"/>
          <ac:spMkLst>
            <pc:docMk/>
            <pc:sldMk cId="2144910232" sldId="272"/>
            <ac:spMk id="11" creationId="{FB690B90-6AC8-E8AA-9F62-7F0FE088AFD6}"/>
          </ac:spMkLst>
        </pc:spChg>
        <pc:graphicFrameChg chg="del">
          <ac:chgData name="Bogdan Romanica" userId="a7611d08-8716-4d34-baa9-b27928f2cee6" providerId="ADAL" clId="{E94FDBC4-1502-453B-BA3C-C8A3B2FCA035}" dt="2022-06-27T14:05:03.182" v="4563" actId="478"/>
          <ac:graphicFrameMkLst>
            <pc:docMk/>
            <pc:sldMk cId="2144910232" sldId="272"/>
            <ac:graphicFrameMk id="2" creationId="{CF69B54B-F77F-89A0-49A7-09858E38F3FD}"/>
          </ac:graphicFrameMkLst>
        </pc:graphicFrameChg>
        <pc:graphicFrameChg chg="del modGraphic">
          <ac:chgData name="Bogdan Romanica" userId="a7611d08-8716-4d34-baa9-b27928f2cee6" providerId="ADAL" clId="{E94FDBC4-1502-453B-BA3C-C8A3B2FCA035}" dt="2022-06-27T14:05:07.224" v="4565" actId="478"/>
          <ac:graphicFrameMkLst>
            <pc:docMk/>
            <pc:sldMk cId="2144910232" sldId="272"/>
            <ac:graphicFrameMk id="5" creationId="{FD04EB24-748E-24CD-99D8-4236DCF5463E}"/>
          </ac:graphicFrameMkLst>
        </pc:graphicFrameChg>
        <pc:picChg chg="add mod">
          <ac:chgData name="Bogdan Romanica" userId="a7611d08-8716-4d34-baa9-b27928f2cee6" providerId="ADAL" clId="{E94FDBC4-1502-453B-BA3C-C8A3B2FCA035}" dt="2022-06-27T19:08:59.198" v="7452" actId="1076"/>
          <ac:picMkLst>
            <pc:docMk/>
            <pc:sldMk cId="2144910232" sldId="272"/>
            <ac:picMk id="7" creationId="{19B35CE2-D754-9C31-6729-F9010DFADFB0}"/>
          </ac:picMkLst>
        </pc:picChg>
      </pc:sldChg>
      <pc:sldChg chg="new del">
        <pc:chgData name="Bogdan Romanica" userId="a7611d08-8716-4d34-baa9-b27928f2cee6" providerId="ADAL" clId="{E94FDBC4-1502-453B-BA3C-C8A3B2FCA035}" dt="2022-06-27T14:44:39.577" v="5038" actId="680"/>
        <pc:sldMkLst>
          <pc:docMk/>
          <pc:sldMk cId="735831435" sldId="273"/>
        </pc:sldMkLst>
      </pc:sldChg>
      <pc:sldChg chg="addSp delSp modSp add mod">
        <pc:chgData name="Bogdan Romanica" userId="a7611d08-8716-4d34-baa9-b27928f2cee6" providerId="ADAL" clId="{E94FDBC4-1502-453B-BA3C-C8A3B2FCA035}" dt="2022-06-28T06:28:25.720" v="8124" actId="121"/>
        <pc:sldMkLst>
          <pc:docMk/>
          <pc:sldMk cId="1351234523" sldId="273"/>
        </pc:sldMkLst>
        <pc:spChg chg="del">
          <ac:chgData name="Bogdan Romanica" userId="a7611d08-8716-4d34-baa9-b27928f2cee6" providerId="ADAL" clId="{E94FDBC4-1502-453B-BA3C-C8A3B2FCA035}" dt="2022-06-27T14:45:45.494" v="5079" actId="478"/>
          <ac:spMkLst>
            <pc:docMk/>
            <pc:sldMk cId="1351234523" sldId="273"/>
            <ac:spMk id="3" creationId="{6C286DCB-6156-F12E-062B-32247A896C6A}"/>
          </ac:spMkLst>
        </pc:spChg>
        <pc:spChg chg="mod">
          <ac:chgData name="Bogdan Romanica" userId="a7611d08-8716-4d34-baa9-b27928f2cee6" providerId="ADAL" clId="{E94FDBC4-1502-453B-BA3C-C8A3B2FCA035}" dt="2022-06-28T06:26:18.899" v="7969" actId="20577"/>
          <ac:spMkLst>
            <pc:docMk/>
            <pc:sldMk cId="1351234523" sldId="273"/>
            <ac:spMk id="4" creationId="{9ED433DF-70D0-3255-9CF4-83DF0FC2A2D0}"/>
          </ac:spMkLst>
        </pc:spChg>
        <pc:spChg chg="add mod">
          <ac:chgData name="Bogdan Romanica" userId="a7611d08-8716-4d34-baa9-b27928f2cee6" providerId="ADAL" clId="{E94FDBC4-1502-453B-BA3C-C8A3B2FCA035}" dt="2022-06-28T06:28:25.720" v="8124" actId="121"/>
          <ac:spMkLst>
            <pc:docMk/>
            <pc:sldMk cId="1351234523" sldId="273"/>
            <ac:spMk id="7" creationId="{5A2660F6-CEC3-1590-8925-287833C05614}"/>
          </ac:spMkLst>
        </pc:spChg>
        <pc:graphicFrameChg chg="del">
          <ac:chgData name="Bogdan Romanica" userId="a7611d08-8716-4d34-baa9-b27928f2cee6" providerId="ADAL" clId="{E94FDBC4-1502-453B-BA3C-C8A3B2FCA035}" dt="2022-06-27T14:45:49.144" v="5080" actId="478"/>
          <ac:graphicFrameMkLst>
            <pc:docMk/>
            <pc:sldMk cId="1351234523" sldId="273"/>
            <ac:graphicFrameMk id="2" creationId="{CF69B54B-F77F-89A0-49A7-09858E38F3FD}"/>
          </ac:graphicFrameMkLst>
        </pc:graphicFrameChg>
        <pc:graphicFrameChg chg="del">
          <ac:chgData name="Bogdan Romanica" userId="a7611d08-8716-4d34-baa9-b27928f2cee6" providerId="ADAL" clId="{E94FDBC4-1502-453B-BA3C-C8A3B2FCA035}" dt="2022-06-27T14:45:52.376" v="5081" actId="478"/>
          <ac:graphicFrameMkLst>
            <pc:docMk/>
            <pc:sldMk cId="1351234523" sldId="273"/>
            <ac:graphicFrameMk id="5" creationId="{FD04EB24-748E-24CD-99D8-4236DCF5463E}"/>
          </ac:graphicFrameMkLst>
        </pc:graphicFrameChg>
      </pc:sldChg>
      <pc:sldChg chg="addSp modSp add mod ord">
        <pc:chgData name="Bogdan Romanica" userId="a7611d08-8716-4d34-baa9-b27928f2cee6" providerId="ADAL" clId="{E94FDBC4-1502-453B-BA3C-C8A3B2FCA035}" dt="2022-06-27T15:00:29.519" v="6061" actId="113"/>
        <pc:sldMkLst>
          <pc:docMk/>
          <pc:sldMk cId="886862056" sldId="274"/>
        </pc:sldMkLst>
        <pc:spChg chg="mod">
          <ac:chgData name="Bogdan Romanica" userId="a7611d08-8716-4d34-baa9-b27928f2cee6" providerId="ADAL" clId="{E94FDBC4-1502-453B-BA3C-C8A3B2FCA035}" dt="2022-06-27T15:00:21.414" v="6060" actId="1076"/>
          <ac:spMkLst>
            <pc:docMk/>
            <pc:sldMk cId="886862056" sldId="274"/>
            <ac:spMk id="5" creationId="{E9D0AB0F-19DA-2C4C-AD0C-8AAFE206B00A}"/>
          </ac:spMkLst>
        </pc:spChg>
        <pc:spChg chg="mod">
          <ac:chgData name="Bogdan Romanica" userId="a7611d08-8716-4d34-baa9-b27928f2cee6" providerId="ADAL" clId="{E94FDBC4-1502-453B-BA3C-C8A3B2FCA035}" dt="2022-06-27T15:00:12.054" v="6058" actId="1076"/>
          <ac:spMkLst>
            <pc:docMk/>
            <pc:sldMk cId="886862056" sldId="274"/>
            <ac:spMk id="9" creationId="{DCE78BF3-617D-491E-AC9E-E8A1CCC282ED}"/>
          </ac:spMkLst>
        </pc:spChg>
        <pc:spChg chg="add mod">
          <ac:chgData name="Bogdan Romanica" userId="a7611d08-8716-4d34-baa9-b27928f2cee6" providerId="ADAL" clId="{E94FDBC4-1502-453B-BA3C-C8A3B2FCA035}" dt="2022-06-27T15:00:29.519" v="6061" actId="113"/>
          <ac:spMkLst>
            <pc:docMk/>
            <pc:sldMk cId="886862056" sldId="274"/>
            <ac:spMk id="10" creationId="{27884E17-CA65-8CC6-6D7D-720E130B5C13}"/>
          </ac:spMkLst>
        </pc:spChg>
      </pc:sldChg>
      <pc:sldChg chg="addSp delSp modSp add mod">
        <pc:chgData name="Bogdan Romanica" userId="a7611d08-8716-4d34-baa9-b27928f2cee6" providerId="ADAL" clId="{E94FDBC4-1502-453B-BA3C-C8A3B2FCA035}" dt="2022-06-28T06:16:51.350" v="7824" actId="20577"/>
        <pc:sldMkLst>
          <pc:docMk/>
          <pc:sldMk cId="1963783435" sldId="275"/>
        </pc:sldMkLst>
        <pc:spChg chg="add mod">
          <ac:chgData name="Bogdan Romanica" userId="a7611d08-8716-4d34-baa9-b27928f2cee6" providerId="ADAL" clId="{E94FDBC4-1502-453B-BA3C-C8A3B2FCA035}" dt="2022-06-28T06:16:51.350" v="7824" actId="20577"/>
          <ac:spMkLst>
            <pc:docMk/>
            <pc:sldMk cId="1963783435" sldId="275"/>
            <ac:spMk id="3" creationId="{0B41FE99-68EF-D4DF-32B0-C403C7B04956}"/>
          </ac:spMkLst>
        </pc:spChg>
        <pc:spChg chg="mod">
          <ac:chgData name="Bogdan Romanica" userId="a7611d08-8716-4d34-baa9-b27928f2cee6" providerId="ADAL" clId="{E94FDBC4-1502-453B-BA3C-C8A3B2FCA035}" dt="2022-06-27T15:12:05.499" v="6428" actId="122"/>
          <ac:spMkLst>
            <pc:docMk/>
            <pc:sldMk cId="1963783435" sldId="275"/>
            <ac:spMk id="4" creationId="{9ED433DF-70D0-3255-9CF4-83DF0FC2A2D0}"/>
          </ac:spMkLst>
        </pc:spChg>
        <pc:spChg chg="del">
          <ac:chgData name="Bogdan Romanica" userId="a7611d08-8716-4d34-baa9-b27928f2cee6" providerId="ADAL" clId="{E94FDBC4-1502-453B-BA3C-C8A3B2FCA035}" dt="2022-06-27T15:12:22.806" v="6431" actId="478"/>
          <ac:spMkLst>
            <pc:docMk/>
            <pc:sldMk cId="1963783435" sldId="275"/>
            <ac:spMk id="6" creationId="{59489E91-4670-DDA6-6C29-6AA45935B576}"/>
          </ac:spMkLst>
        </pc:spChg>
        <pc:spChg chg="del">
          <ac:chgData name="Bogdan Romanica" userId="a7611d08-8716-4d34-baa9-b27928f2cee6" providerId="ADAL" clId="{E94FDBC4-1502-453B-BA3C-C8A3B2FCA035}" dt="2022-06-27T15:12:19.073" v="6430" actId="478"/>
          <ac:spMkLst>
            <pc:docMk/>
            <pc:sldMk cId="1963783435" sldId="275"/>
            <ac:spMk id="7" creationId="{BFC139BD-0F24-D63A-457D-97A01BBF53B6}"/>
          </ac:spMkLst>
        </pc:spChg>
        <pc:spChg chg="del">
          <ac:chgData name="Bogdan Romanica" userId="a7611d08-8716-4d34-baa9-b27928f2cee6" providerId="ADAL" clId="{E94FDBC4-1502-453B-BA3C-C8A3B2FCA035}" dt="2022-06-27T15:12:27.797" v="6433" actId="478"/>
          <ac:spMkLst>
            <pc:docMk/>
            <pc:sldMk cId="1963783435" sldId="275"/>
            <ac:spMk id="9" creationId="{8F31BD37-B62A-90DD-B1DC-BAC92AB75B2F}"/>
          </ac:spMkLst>
        </pc:spChg>
        <pc:graphicFrameChg chg="del">
          <ac:chgData name="Bogdan Romanica" userId="a7611d08-8716-4d34-baa9-b27928f2cee6" providerId="ADAL" clId="{E94FDBC4-1502-453B-BA3C-C8A3B2FCA035}" dt="2022-06-27T15:12:15.315" v="6429" actId="478"/>
          <ac:graphicFrameMkLst>
            <pc:docMk/>
            <pc:sldMk cId="1963783435" sldId="275"/>
            <ac:graphicFrameMk id="5" creationId="{51A7C2AE-9153-8891-7A78-E1A9EA80F78F}"/>
          </ac:graphicFrameMkLst>
        </pc:graphicFrameChg>
      </pc:sldChg>
      <pc:sldChg chg="new del">
        <pc:chgData name="Bogdan Romanica" userId="a7611d08-8716-4d34-baa9-b27928f2cee6" providerId="ADAL" clId="{E94FDBC4-1502-453B-BA3C-C8A3B2FCA035}" dt="2022-06-27T15:10:24.435" v="6355" actId="680"/>
        <pc:sldMkLst>
          <pc:docMk/>
          <pc:sldMk cId="3547577926" sldId="275"/>
        </pc:sldMkLst>
      </pc:sldChg>
      <pc:sldChg chg="addSp delSp modSp add mod">
        <pc:chgData name="Bogdan Romanica" userId="a7611d08-8716-4d34-baa9-b27928f2cee6" providerId="ADAL" clId="{E94FDBC4-1502-453B-BA3C-C8A3B2FCA035}" dt="2022-06-28T06:24:11.860" v="7948" actId="20577"/>
        <pc:sldMkLst>
          <pc:docMk/>
          <pc:sldMk cId="2862472321" sldId="276"/>
        </pc:sldMkLst>
        <pc:spChg chg="mod">
          <ac:chgData name="Bogdan Romanica" userId="a7611d08-8716-4d34-baa9-b27928f2cee6" providerId="ADAL" clId="{E94FDBC4-1502-453B-BA3C-C8A3B2FCA035}" dt="2022-06-27T19:09:14.335" v="7455" actId="20577"/>
          <ac:spMkLst>
            <pc:docMk/>
            <pc:sldMk cId="2862472321" sldId="276"/>
            <ac:spMk id="11" creationId="{FB690B90-6AC8-E8AA-9F62-7F0FE088AFD6}"/>
          </ac:spMkLst>
        </pc:spChg>
        <pc:spChg chg="add mod">
          <ac:chgData name="Bogdan Romanica" userId="a7611d08-8716-4d34-baa9-b27928f2cee6" providerId="ADAL" clId="{E94FDBC4-1502-453B-BA3C-C8A3B2FCA035}" dt="2022-06-28T06:24:11.860" v="7948" actId="20577"/>
          <ac:spMkLst>
            <pc:docMk/>
            <pc:sldMk cId="2862472321" sldId="276"/>
            <ac:spMk id="12" creationId="{9082C7E9-CE6A-2581-4101-FE2F214EC76C}"/>
          </ac:spMkLst>
        </pc:spChg>
        <pc:picChg chg="add del mod">
          <ac:chgData name="Bogdan Romanica" userId="a7611d08-8716-4d34-baa9-b27928f2cee6" providerId="ADAL" clId="{E94FDBC4-1502-453B-BA3C-C8A3B2FCA035}" dt="2022-06-28T06:23:55.496" v="7939" actId="478"/>
          <ac:picMkLst>
            <pc:docMk/>
            <pc:sldMk cId="2862472321" sldId="276"/>
            <ac:picMk id="3" creationId="{53232A72-F9DB-FE5E-A7CE-BA0617E5B121}"/>
          </ac:picMkLst>
        </pc:picChg>
        <pc:picChg chg="add mod">
          <ac:chgData name="Bogdan Romanica" userId="a7611d08-8716-4d34-baa9-b27928f2cee6" providerId="ADAL" clId="{E94FDBC4-1502-453B-BA3C-C8A3B2FCA035}" dt="2022-06-28T06:23:58.773" v="7941" actId="1076"/>
          <ac:picMkLst>
            <pc:docMk/>
            <pc:sldMk cId="2862472321" sldId="276"/>
            <ac:picMk id="6" creationId="{2A234C9F-67FB-EA38-FA93-8873DA8F5A83}"/>
          </ac:picMkLst>
        </pc:picChg>
        <pc:picChg chg="add del">
          <ac:chgData name="Bogdan Romanica" userId="a7611d08-8716-4d34-baa9-b27928f2cee6" providerId="ADAL" clId="{E94FDBC4-1502-453B-BA3C-C8A3B2FCA035}" dt="2022-06-27T19:09:23.371" v="7457" actId="22"/>
          <ac:picMkLst>
            <pc:docMk/>
            <pc:sldMk cId="2862472321" sldId="276"/>
            <ac:picMk id="6" creationId="{2D80BCB9-DCEA-16D2-7DF6-E1C0A4A011D7}"/>
          </ac:picMkLst>
        </pc:picChg>
        <pc:picChg chg="del">
          <ac:chgData name="Bogdan Romanica" userId="a7611d08-8716-4d34-baa9-b27928f2cee6" providerId="ADAL" clId="{E94FDBC4-1502-453B-BA3C-C8A3B2FCA035}" dt="2022-06-27T19:06:46.150" v="7448" actId="478"/>
          <ac:picMkLst>
            <pc:docMk/>
            <pc:sldMk cId="2862472321" sldId="276"/>
            <ac:picMk id="7" creationId="{19B35CE2-D754-9C31-6729-F9010DFADFB0}"/>
          </ac:picMkLst>
        </pc:picChg>
        <pc:picChg chg="add del">
          <ac:chgData name="Bogdan Romanica" userId="a7611d08-8716-4d34-baa9-b27928f2cee6" providerId="ADAL" clId="{E94FDBC4-1502-453B-BA3C-C8A3B2FCA035}" dt="2022-06-27T19:09:32.814" v="7459" actId="22"/>
          <ac:picMkLst>
            <pc:docMk/>
            <pc:sldMk cId="2862472321" sldId="276"/>
            <ac:picMk id="9" creationId="{7C419BBB-4E2F-A569-A9B4-9033A4B0AC1F}"/>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C190EEE-FC14-584A-8B65-F835D7919223}" type="datetimeFigureOut">
              <a:rPr lang="ro-RO" smtClean="0"/>
              <a:t>20.03.2023</a:t>
            </a:fld>
            <a:endParaRPr lang="ro-RO"/>
          </a:p>
        </p:txBody>
      </p:sp>
      <p:sp>
        <p:nvSpPr>
          <p:cNvPr id="5" name="Footer Placeholder 4"/>
          <p:cNvSpPr>
            <a:spLocks noGrp="1"/>
          </p:cNvSpPr>
          <p:nvPr>
            <p:ph type="ftr" sz="quarter" idx="11"/>
          </p:nvPr>
        </p:nvSpPr>
        <p:spPr>
          <a:xfrm>
            <a:off x="1876424" y="5410201"/>
            <a:ext cx="5124886" cy="365125"/>
          </a:xfrm>
        </p:spPr>
        <p:txBody>
          <a:bodyPr/>
          <a:lstStyle/>
          <a:p>
            <a:endParaRPr lang="ro-RO"/>
          </a:p>
        </p:txBody>
      </p:sp>
      <p:sp>
        <p:nvSpPr>
          <p:cNvPr id="6" name="Slide Number Placeholder 5"/>
          <p:cNvSpPr>
            <a:spLocks noGrp="1"/>
          </p:cNvSpPr>
          <p:nvPr>
            <p:ph type="sldNum" sz="quarter" idx="12"/>
          </p:nvPr>
        </p:nvSpPr>
        <p:spPr>
          <a:xfrm>
            <a:off x="9896911" y="5410199"/>
            <a:ext cx="771089" cy="365125"/>
          </a:xfrm>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72988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o-RO"/>
              <a:t>Faceți clic pe pictogramă pentru a adăuga o imagine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368220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56545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92513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338754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o-RO"/>
              <a:t>Faceți clic pentru a edita stilul de titlu coordonator</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5C190EEE-FC14-584A-8B65-F835D7919223}" type="datetimeFigureOut">
              <a:rPr lang="ro-RO" smtClean="0"/>
              <a:t>20.03.2023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2647770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o-RO"/>
              <a:t>Faceți clic pentru a edita stilul de titlu coordonator</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5C190EEE-FC14-584A-8B65-F835D7919223}" type="datetimeFigureOut">
              <a:rPr lang="ro-RO" smtClean="0"/>
              <a:t>20.03.2023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2138441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t>20.03.2023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370344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t>20.03.2023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46904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t>20.03.2023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394872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5C190EEE-FC14-584A-8B65-F835D7919223}" type="datetimeFigureOut">
              <a:rPr lang="ro-RO" smtClean="0"/>
              <a:t>20.03.2023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201544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5C190EEE-FC14-584A-8B65-F835D7919223}" type="datetimeFigureOut">
              <a:rPr lang="ro-RO" smtClean="0"/>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132162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141410" y="3073397"/>
            <a:ext cx="4878391" cy="271780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172200" y="3073397"/>
            <a:ext cx="4875210" cy="271780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5C190EEE-FC14-584A-8B65-F835D7919223}" type="datetimeFigureOut">
              <a:rPr lang="ro-RO" smtClean="0"/>
              <a:t>20.03.2023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290715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5C190EEE-FC14-584A-8B65-F835D7919223}" type="datetimeFigureOut">
              <a:rPr lang="ro-RO" smtClean="0"/>
              <a:t>20.03.2023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171674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90EEE-FC14-584A-8B65-F835D7919223}" type="datetimeFigureOut">
              <a:rPr lang="ro-RO" smtClean="0"/>
              <a:t>20.03.2023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174319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o-RO"/>
              <a:t>Faceți clic pentru a edita stilul de titlu coordonator</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28875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t>‹#›</a:t>
            </a:fld>
            <a:endParaRPr lang="ro-RO"/>
          </a:p>
        </p:txBody>
      </p:sp>
    </p:spTree>
    <p:extLst>
      <p:ext uri="{BB962C8B-B14F-4D97-AF65-F5344CB8AC3E}">
        <p14:creationId xmlns:p14="http://schemas.microsoft.com/office/powerpoint/2010/main" val="41128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190EEE-FC14-584A-8B65-F835D7919223}" type="datetimeFigureOut">
              <a:rPr lang="ro-RO" smtClean="0"/>
              <a:t>20.03.2023</a:t>
            </a:fld>
            <a:endParaRPr lang="ro-RO"/>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8E7067-52F8-CD49-9AD8-468E132CF2DB}" type="slidenum">
              <a:rPr lang="ro-RO" smtClean="0"/>
              <a:t>‹#›</a:t>
            </a:fld>
            <a:endParaRPr lang="ro-RO"/>
          </a:p>
        </p:txBody>
      </p:sp>
    </p:spTree>
    <p:extLst>
      <p:ext uri="{BB962C8B-B14F-4D97-AF65-F5344CB8AC3E}">
        <p14:creationId xmlns:p14="http://schemas.microsoft.com/office/powerpoint/2010/main" val="140442897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eeagrants.org/"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eeagrants.org/" TargetMode="Externa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 xmlns:a16="http://schemas.microsoft.com/office/drawing/2014/main" id="{E9D0AB0F-19DA-2C4C-AD0C-8AAFE206B00A}"/>
              </a:ext>
            </a:extLst>
          </p:cNvPr>
          <p:cNvSpPr>
            <a:spLocks noGrp="1"/>
          </p:cNvSpPr>
          <p:nvPr>
            <p:ph type="ctrTitle"/>
          </p:nvPr>
        </p:nvSpPr>
        <p:spPr>
          <a:xfrm>
            <a:off x="1485633" y="162340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7" name="Tittel 3">
            <a:extLst>
              <a:ext uri="{FF2B5EF4-FFF2-40B4-BE49-F238E27FC236}">
                <a16:creationId xmlns="" xmlns:a16="http://schemas.microsoft.com/office/drawing/2014/main" id="{D458F1DB-CBBF-F441-B7F0-6B1AC5AC5E83}"/>
              </a:ext>
            </a:extLst>
          </p:cNvPr>
          <p:cNvSpPr txBox="1">
            <a:spLocks/>
          </p:cNvSpPr>
          <p:nvPr/>
        </p:nvSpPr>
        <p:spPr>
          <a:xfrm>
            <a:off x="365760" y="5256656"/>
            <a:ext cx="2606040" cy="3217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err="1">
                <a:solidFill>
                  <a:schemeClr val="bg1"/>
                </a:solidFill>
                <a:latin typeface="Arial" panose="020B0604020202020204" pitchFamily="34" charset="0"/>
                <a:cs typeface="Arial" panose="020B0604020202020204" pitchFamily="34" charset="0"/>
              </a:rPr>
              <a:t>Proiect</a:t>
            </a:r>
            <a:r>
              <a:rPr lang="en-GB" sz="1800" b="1" dirty="0">
                <a:solidFill>
                  <a:schemeClr val="bg1"/>
                </a:solidFill>
                <a:latin typeface="Arial" panose="020B0604020202020204" pitchFamily="34" charset="0"/>
                <a:cs typeface="Arial" panose="020B0604020202020204" pitchFamily="34" charset="0"/>
              </a:rPr>
              <a:t> </a:t>
            </a:r>
            <a:r>
              <a:rPr lang="en-GB" sz="1800" b="1" dirty="0" err="1">
                <a:solidFill>
                  <a:schemeClr val="bg1"/>
                </a:solidFill>
                <a:latin typeface="Arial" panose="020B0604020202020204" pitchFamily="34" charset="0"/>
                <a:cs typeface="Arial" panose="020B0604020202020204" pitchFamily="34" charset="0"/>
              </a:rPr>
              <a:t>derulat</a:t>
            </a:r>
            <a:r>
              <a:rPr lang="en-GB" sz="1800" b="1" dirty="0">
                <a:solidFill>
                  <a:schemeClr val="bg1"/>
                </a:solidFill>
                <a:latin typeface="Arial" panose="020B0604020202020204" pitchFamily="34" charset="0"/>
                <a:cs typeface="Arial" panose="020B0604020202020204" pitchFamily="34" charset="0"/>
              </a:rPr>
              <a:t> de</a:t>
            </a:r>
          </a:p>
        </p:txBody>
      </p:sp>
      <p:pic>
        <p:nvPicPr>
          <p:cNvPr id="15" name="Imagine 14">
            <a:extLst>
              <a:ext uri="{FF2B5EF4-FFF2-40B4-BE49-F238E27FC236}">
                <a16:creationId xmlns="" xmlns:a16="http://schemas.microsoft.com/office/drawing/2014/main" id="{9CCAC15B-13D6-433C-A640-56929B872383}"/>
              </a:ext>
            </a:extLst>
          </p:cNvPr>
          <p:cNvPicPr>
            <a:picLocks noChangeAspect="1"/>
          </p:cNvPicPr>
          <p:nvPr/>
        </p:nvPicPr>
        <p:blipFill>
          <a:blip r:embed="rId5"/>
          <a:stretch>
            <a:fillRect/>
          </a:stretch>
        </p:blipFill>
        <p:spPr>
          <a:xfrm>
            <a:off x="365760" y="328166"/>
            <a:ext cx="2606040" cy="1264920"/>
          </a:xfrm>
          <a:prstGeom prst="rect">
            <a:avLst/>
          </a:prstGeom>
        </p:spPr>
      </p:pic>
      <p:sp>
        <p:nvSpPr>
          <p:cNvPr id="9" name="CasetăText 8">
            <a:extLst>
              <a:ext uri="{FF2B5EF4-FFF2-40B4-BE49-F238E27FC236}">
                <a16:creationId xmlns="" xmlns:a16="http://schemas.microsoft.com/office/drawing/2014/main" id="{DCE78BF3-617D-491E-AC9E-E8A1CCC282ED}"/>
              </a:ext>
            </a:extLst>
          </p:cNvPr>
          <p:cNvSpPr txBox="1"/>
          <p:nvPr/>
        </p:nvSpPr>
        <p:spPr>
          <a:xfrm>
            <a:off x="1485633" y="2803437"/>
            <a:ext cx="10295793" cy="1477328"/>
          </a:xfrm>
          <a:prstGeom prst="rect">
            <a:avLst/>
          </a:prstGeom>
          <a:noFill/>
        </p:spPr>
        <p:txBody>
          <a:bodyPr wrap="square">
            <a:spAutoFit/>
          </a:bodyPr>
          <a:lstStyle/>
          <a:p>
            <a:r>
              <a:rPr lang="ro-RO" b="1" i="1" dirty="0">
                <a:solidFill>
                  <a:schemeClr val="bg1"/>
                </a:solidFill>
                <a:latin typeface="Arial" panose="020B0604020202020204" pitchFamily="34" charset="0"/>
                <a:ea typeface="Calibri" panose="020F0502020204030204" pitchFamily="34" charset="0"/>
              </a:rPr>
              <a:t>Titlu: ...</a:t>
            </a:r>
            <a:endParaRPr lang="ro-RO" b="1" i="1" dirty="0">
              <a:solidFill>
                <a:schemeClr val="bg1"/>
              </a:solidFill>
              <a:effectLst/>
              <a:latin typeface="Arial" panose="020B0604020202020204" pitchFamily="34" charset="0"/>
              <a:ea typeface="Calibri" panose="020F0502020204030204" pitchFamily="34" charset="0"/>
            </a:endParaRPr>
          </a:p>
          <a:p>
            <a:endParaRPr lang="ro-RO" i="1" dirty="0">
              <a:solidFill>
                <a:schemeClr val="bg1"/>
              </a:solidFill>
              <a:latin typeface="Arial" panose="020B0604020202020204" pitchFamily="34" charset="0"/>
              <a:cs typeface="Arial" panose="020B0604020202020204" pitchFamily="34" charset="0"/>
            </a:endParaRPr>
          </a:p>
          <a:p>
            <a:r>
              <a:rPr lang="ro-RO" i="1" dirty="0">
                <a:solidFill>
                  <a:schemeClr val="bg1"/>
                </a:solidFill>
                <a:effectLst/>
                <a:latin typeface="Arial" panose="020B0604020202020204" pitchFamily="34" charset="0"/>
                <a:ea typeface="Calibri" panose="020F0502020204030204" pitchFamily="34" charset="0"/>
              </a:rPr>
              <a:t>Autor: Prof. ...</a:t>
            </a:r>
          </a:p>
          <a:p>
            <a:endParaRPr lang="ro-RO" i="1" dirty="0">
              <a:solidFill>
                <a:schemeClr val="bg1"/>
              </a:solidFill>
              <a:effectLst/>
              <a:latin typeface="Arial" panose="020B0604020202020204" pitchFamily="34" charset="0"/>
              <a:ea typeface="Calibri" panose="020F0502020204030204" pitchFamily="34" charset="0"/>
            </a:endParaRPr>
          </a:p>
          <a:p>
            <a:r>
              <a:rPr lang="ro-RO" i="1" dirty="0">
                <a:solidFill>
                  <a:schemeClr val="bg1"/>
                </a:solidFill>
                <a:effectLst/>
                <a:latin typeface="Arial" panose="020B0604020202020204" pitchFamily="34" charset="0"/>
                <a:ea typeface="Calibri" panose="020F0502020204030204" pitchFamily="34" charset="0"/>
              </a:rPr>
              <a:t>Unitatea școlară: ... </a:t>
            </a:r>
            <a:endParaRPr lang="ro-RO" i="1" dirty="0">
              <a:solidFill>
                <a:schemeClr val="bg1"/>
              </a:solidFill>
              <a:latin typeface="Arial" panose="020B0604020202020204" pitchFamily="34" charset="0"/>
              <a:cs typeface="Arial" panose="020B0604020202020204" pitchFamily="34" charset="0"/>
            </a:endParaRPr>
          </a:p>
        </p:txBody>
      </p:sp>
      <p:pic>
        <p:nvPicPr>
          <p:cNvPr id="3" name="Imagine 2">
            <a:extLst>
              <a:ext uri="{FF2B5EF4-FFF2-40B4-BE49-F238E27FC236}">
                <a16:creationId xmlns="" xmlns:a16="http://schemas.microsoft.com/office/drawing/2014/main" id="{BE94FAAF-6EAA-46F8-8310-498F54B937ED}"/>
              </a:ext>
            </a:extLst>
          </p:cNvPr>
          <p:cNvPicPr>
            <a:picLocks noChangeAspect="1"/>
          </p:cNvPicPr>
          <p:nvPr/>
        </p:nvPicPr>
        <p:blipFill>
          <a:blip r:embed="rId6"/>
          <a:stretch>
            <a:fillRect/>
          </a:stretch>
        </p:blipFill>
        <p:spPr>
          <a:xfrm>
            <a:off x="365760" y="5555854"/>
            <a:ext cx="2606040" cy="1110343"/>
          </a:xfrm>
          <a:prstGeom prst="rect">
            <a:avLst/>
          </a:prstGeom>
          <a:solidFill>
            <a:schemeClr val="tx1"/>
          </a:solidFill>
        </p:spPr>
      </p:pic>
      <p:sp>
        <p:nvSpPr>
          <p:cNvPr id="11" name="CasetăText 10">
            <a:extLst>
              <a:ext uri="{FF2B5EF4-FFF2-40B4-BE49-F238E27FC236}">
                <a16:creationId xmlns="" xmlns:a16="http://schemas.microsoft.com/office/drawing/2014/main" id="{31CFAEE0-4C91-4CFE-8B91-72EF59EE5DEB}"/>
              </a:ext>
            </a:extLst>
          </p:cNvPr>
          <p:cNvSpPr txBox="1"/>
          <p:nvPr/>
        </p:nvSpPr>
        <p:spPr>
          <a:xfrm>
            <a:off x="3159522" y="5582430"/>
            <a:ext cx="8757337" cy="1169551"/>
          </a:xfrm>
          <a:prstGeom prst="rect">
            <a:avLst/>
          </a:prstGeom>
          <a:noFill/>
        </p:spPr>
        <p:txBody>
          <a:bodyPr wrap="square">
            <a:spAutoFit/>
          </a:bodyPr>
          <a:lstStyle/>
          <a:p>
            <a:pPr algn="ct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Lucrăm împreună pentru o </a:t>
            </a:r>
            <a:r>
              <a:rPr lang="ro-RO" sz="1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Europă</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32EA60"/>
                </a:solidFill>
                <a:effectLst/>
                <a:latin typeface="Arial" panose="020B0604020202020204" pitchFamily="34" charset="0"/>
                <a:ea typeface="Calibri" panose="020F0502020204030204" pitchFamily="34" charset="0"/>
                <a:cs typeface="Times New Roman" panose="02020603050405020304" pitchFamily="18" charset="0"/>
              </a:rPr>
              <a:t>verde</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FF0105"/>
                </a:solidFill>
                <a:effectLst/>
                <a:latin typeface="Arial" panose="020B0604020202020204" pitchFamily="34" charset="0"/>
                <a:ea typeface="Calibri" panose="020F0502020204030204" pitchFamily="34" charset="0"/>
                <a:cs typeface="Times New Roman" panose="02020603050405020304" pitchFamily="18" charset="0"/>
              </a:rPr>
              <a:t>competitivă </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 </a:t>
            </a:r>
            <a:r>
              <a:rPr lang="ro-RO" sz="1400" b="1" dirty="0">
                <a:solidFill>
                  <a:srgbClr val="0012E9"/>
                </a:solidFill>
                <a:effectLst/>
                <a:latin typeface="Arial" panose="020B0604020202020204" pitchFamily="34" charset="0"/>
                <a:ea typeface="Calibri" panose="020F0502020204030204" pitchFamily="34" charset="0"/>
                <a:cs typeface="Times New Roman" panose="02020603050405020304" pitchFamily="18" charset="0"/>
              </a:rPr>
              <a:t>incluzivă</a:t>
            </a: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Proiect</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derulat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ro-RO" sz="1400" b="0" i="0" u="none" strike="noStrike" baseline="0" dirty="0">
                <a:solidFill>
                  <a:schemeClr val="bg1"/>
                </a:solidFill>
                <a:latin typeface="Arial" panose="020B0604020202020204" pitchFamily="34" charset="0"/>
                <a:cs typeface="Arial" panose="020B0604020202020204" pitchFamily="34" charset="0"/>
              </a:rPr>
              <a:t>Fundația World Vision România</a:t>
            </a:r>
            <a:r>
              <a:rPr lang="en-US" sz="1400" b="0" i="0" u="none" strike="noStrike" baseline="0" dirty="0">
                <a:solidFill>
                  <a:schemeClr val="bg1"/>
                </a:solidFill>
                <a:latin typeface="Arial" panose="020B0604020202020204" pitchFamily="34" charset="0"/>
                <a:cs typeface="Arial" panose="020B0604020202020204" pitchFamily="34" charset="0"/>
              </a:rPr>
              <a:t> cu </a:t>
            </a:r>
            <a:r>
              <a:rPr lang="en-US" sz="1400" b="0" i="0" u="none" strike="noStrike" baseline="0" dirty="0" err="1">
                <a:solidFill>
                  <a:schemeClr val="bg1"/>
                </a:solidFill>
                <a:latin typeface="Arial" panose="020B0604020202020204" pitchFamily="34" charset="0"/>
                <a:cs typeface="Arial" panose="020B0604020202020204" pitchFamily="34" charset="0"/>
              </a:rPr>
              <a:t>sprijinul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financiar</a:t>
            </a:r>
            <a:r>
              <a:rPr lang="en-US" sz="1400" b="0" i="0" u="none" strike="noStrike" baseline="0" dirty="0">
                <a:solidFill>
                  <a:schemeClr val="bg1"/>
                </a:solidFill>
                <a:latin typeface="Arial" panose="020B0604020202020204" pitchFamily="34" charset="0"/>
                <a:cs typeface="Arial" panose="020B0604020202020204" pitchFamily="34" charset="0"/>
              </a:rPr>
              <a:t> Active Citizens Fund </a:t>
            </a:r>
            <a:r>
              <a:rPr lang="en-US" sz="1400" b="0" i="0" u="none" strike="noStrike" baseline="0" dirty="0" err="1">
                <a:solidFill>
                  <a:schemeClr val="bg1"/>
                </a:solidFill>
                <a:latin typeface="Arial" panose="020B0604020202020204" pitchFamily="34" charset="0"/>
                <a:cs typeface="Arial" panose="020B0604020202020204" pitchFamily="34" charset="0"/>
              </a:rPr>
              <a:t>România</a:t>
            </a:r>
            <a:r>
              <a:rPr lang="en-US" sz="1400" b="0" i="0" u="none" strike="noStrike" baseline="0" dirty="0">
                <a:solidFill>
                  <a:schemeClr val="bg1"/>
                </a:solidFill>
                <a:latin typeface="Arial" panose="020B0604020202020204" pitchFamily="34" charset="0"/>
                <a:cs typeface="Arial" panose="020B0604020202020204" pitchFamily="34" charset="0"/>
              </a:rPr>
              <a:t>, program </a:t>
            </a:r>
            <a:r>
              <a:rPr lang="en-US" sz="1400" b="0" i="0" u="none" strike="noStrike" baseline="0" dirty="0" err="1">
                <a:solidFill>
                  <a:schemeClr val="bg1"/>
                </a:solidFill>
                <a:latin typeface="Arial" panose="020B0604020202020204" pitchFamily="34" charset="0"/>
                <a:cs typeface="Arial" panose="020B0604020202020204" pitchFamily="34" charset="0"/>
              </a:rPr>
              <a:t>finanțat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en-US" sz="1400" b="0" i="0" u="none" strike="noStrike" baseline="0" dirty="0" err="1">
                <a:solidFill>
                  <a:schemeClr val="bg1"/>
                </a:solidFill>
                <a:latin typeface="Arial" panose="020B0604020202020204" pitchFamily="34" charset="0"/>
                <a:cs typeface="Arial" panose="020B0604020202020204" pitchFamily="34" charset="0"/>
              </a:rPr>
              <a:t>Islanda</a:t>
            </a:r>
            <a:r>
              <a:rPr lang="en-US" sz="1400" b="0" i="0" u="none" strike="noStrike" baseline="0" dirty="0">
                <a:solidFill>
                  <a:schemeClr val="bg1"/>
                </a:solidFill>
                <a:latin typeface="Arial" panose="020B0604020202020204" pitchFamily="34" charset="0"/>
                <a:cs typeface="Arial" panose="020B0604020202020204" pitchFamily="34" charset="0"/>
              </a:rPr>
              <a:t>,</a:t>
            </a:r>
            <a:r>
              <a:rPr lang="ro-RO" sz="1400" b="0" i="0" u="none" strike="noStrike" baseline="0" dirty="0">
                <a:solidFill>
                  <a:schemeClr val="bg1"/>
                </a:solidFill>
                <a:latin typeface="Arial" panose="020B0604020202020204" pitchFamily="34" charset="0"/>
                <a:cs typeface="Arial" panose="020B0604020202020204" pitchFamily="34" charset="0"/>
              </a:rPr>
              <a:t> </a:t>
            </a:r>
            <a:r>
              <a:rPr lang="de-DE" sz="1400" b="0" i="0" u="none" strike="noStrike" baseline="0" dirty="0">
                <a:solidFill>
                  <a:schemeClr val="bg1"/>
                </a:solidFill>
                <a:latin typeface="Arial" panose="020B0604020202020204" pitchFamily="34" charset="0"/>
                <a:cs typeface="Arial" panose="020B0604020202020204" pitchFamily="34" charset="0"/>
              </a:rPr>
              <a:t>Liechtenstein și Norvegia prin Granturile SEE 2014-2021</a:t>
            </a:r>
            <a:r>
              <a:rPr lang="ro-RO" sz="1400" b="0" i="0" u="none" strike="noStrike" baseline="0" dirty="0">
                <a:solidFill>
                  <a:schemeClr val="bg1"/>
                </a:solidFill>
                <a:latin typeface="Arial" panose="020B0604020202020204" pitchFamily="34" charset="0"/>
                <a:cs typeface="Arial" panose="020B0604020202020204" pitchFamily="34" charset="0"/>
              </a:rPr>
              <a:t>.</a:t>
            </a: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Conținutul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acestui</a:t>
            </a:r>
            <a:r>
              <a:rPr lang="ro-RO"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a:solidFill>
                  <a:schemeClr val="bg1"/>
                </a:solidFill>
                <a:latin typeface="Arial" panose="020B0604020202020204" pitchFamily="34" charset="0"/>
                <a:cs typeface="Arial" panose="020B0604020202020204" pitchFamily="34" charset="0"/>
              </a:rPr>
              <a:t>material nu </a:t>
            </a:r>
            <a:r>
              <a:rPr lang="en-US" sz="1400" b="0" i="0" u="none" strike="noStrike" baseline="0" dirty="0" err="1">
                <a:solidFill>
                  <a:schemeClr val="bg1"/>
                </a:solidFill>
                <a:latin typeface="Arial" panose="020B0604020202020204" pitchFamily="34" charset="0"/>
                <a:cs typeface="Arial" panose="020B0604020202020204" pitchFamily="34" charset="0"/>
              </a:rPr>
              <a:t>reprezintă</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în</a:t>
            </a:r>
            <a:r>
              <a:rPr lang="en-US" sz="1400" b="0" i="0" u="none" strike="noStrike" baseline="0" dirty="0">
                <a:solidFill>
                  <a:schemeClr val="bg1"/>
                </a:solidFill>
                <a:latin typeface="Arial" panose="020B0604020202020204" pitchFamily="34" charset="0"/>
                <a:cs typeface="Arial" panose="020B0604020202020204" pitchFamily="34" charset="0"/>
              </a:rPr>
              <a:t> mod </a:t>
            </a:r>
            <a:r>
              <a:rPr lang="en-US" sz="1400" b="0" i="0" u="none" strike="noStrike" baseline="0" dirty="0" err="1">
                <a:solidFill>
                  <a:schemeClr val="bg1"/>
                </a:solidFill>
                <a:latin typeface="Arial" panose="020B0604020202020204" pitchFamily="34" charset="0"/>
                <a:cs typeface="Arial" panose="020B0604020202020204" pitchFamily="34" charset="0"/>
              </a:rPr>
              <a:t>necesar</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poziția</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oficială</a:t>
            </a:r>
            <a:r>
              <a:rPr lang="en-US" sz="1400" b="0" i="0" u="none" strike="noStrike" baseline="0" dirty="0">
                <a:solidFill>
                  <a:schemeClr val="bg1"/>
                </a:solidFill>
                <a:latin typeface="Arial" panose="020B0604020202020204" pitchFamily="34" charset="0"/>
                <a:cs typeface="Arial" panose="020B0604020202020204" pitchFamily="34" charset="0"/>
              </a:rPr>
              <a:t> a </a:t>
            </a:r>
            <a:r>
              <a:rPr lang="en-US" sz="1400" b="0" i="0" u="none" strike="noStrike" baseline="0" dirty="0" err="1">
                <a:solidFill>
                  <a:schemeClr val="bg1"/>
                </a:solidFill>
                <a:latin typeface="Arial" panose="020B0604020202020204" pitchFamily="34" charset="0"/>
                <a:cs typeface="Arial" panose="020B0604020202020204" pitchFamily="34" charset="0"/>
              </a:rPr>
              <a:t>Granturilor</a:t>
            </a:r>
            <a:r>
              <a:rPr lang="en-US" sz="1400" b="0" i="0" u="none" strike="noStrike" baseline="0" dirty="0">
                <a:solidFill>
                  <a:schemeClr val="bg1"/>
                </a:solidFill>
                <a:latin typeface="Arial" panose="020B0604020202020204" pitchFamily="34" charset="0"/>
                <a:cs typeface="Arial" panose="020B0604020202020204" pitchFamily="34" charset="0"/>
              </a:rPr>
              <a:t> SEE </a:t>
            </a:r>
            <a:r>
              <a:rPr lang="en-US" sz="1400" b="0" i="0" u="none" strike="noStrike" baseline="0" dirty="0" err="1">
                <a:solidFill>
                  <a:schemeClr val="bg1"/>
                </a:solidFill>
                <a:latin typeface="Arial" panose="020B0604020202020204" pitchFamily="34" charset="0"/>
                <a:cs typeface="Arial" panose="020B0604020202020204" pitchFamily="34" charset="0"/>
              </a:rPr>
              <a:t>și</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Norvegiene</a:t>
            </a:r>
            <a:r>
              <a:rPr lang="en-US" sz="1400" b="0" i="0" u="none" strike="noStrike" baseline="0" dirty="0">
                <a:solidFill>
                  <a:schemeClr val="bg1"/>
                </a:solidFill>
                <a:latin typeface="Arial" panose="020B0604020202020204" pitchFamily="34" charset="0"/>
                <a:cs typeface="Arial" panose="020B0604020202020204" pitchFamily="34" charset="0"/>
              </a:rPr>
              <a:t> 2014-2021;</a:t>
            </a:r>
            <a:r>
              <a:rPr lang="ro-RO" sz="1400" b="0" i="0" u="none" strike="noStrike" baseline="0" dirty="0">
                <a:solidFill>
                  <a:schemeClr val="bg1"/>
                </a:solidFill>
                <a:latin typeface="Arial" panose="020B0604020202020204" pitchFamily="34" charset="0"/>
                <a:cs typeface="Arial" panose="020B0604020202020204" pitchFamily="34" charset="0"/>
              </a:rPr>
              <a:t> </a:t>
            </a:r>
            <a:r>
              <a:rPr lang="it-IT" sz="1400" b="0" i="0" u="none" strike="noStrike" baseline="0" dirty="0">
                <a:solidFill>
                  <a:schemeClr val="bg1"/>
                </a:solidFill>
                <a:latin typeface="Arial" panose="020B0604020202020204" pitchFamily="34" charset="0"/>
                <a:cs typeface="Arial" panose="020B0604020202020204" pitchFamily="34" charset="0"/>
              </a:rPr>
              <a:t>pentru mai multe informații accesați </a:t>
            </a:r>
            <a:r>
              <a:rPr lang="it-IT" sz="1400" b="0" i="0" u="none" strike="noStrike" baseline="0" dirty="0">
                <a:solidFill>
                  <a:schemeClr val="bg1"/>
                </a:solidFill>
                <a:latin typeface="Arial" panose="020B0604020202020204" pitchFamily="34" charset="0"/>
                <a:cs typeface="Arial" panose="020B0604020202020204" pitchFamily="34" charset="0"/>
                <a:hlinkClick r:id="rId7">
                  <a:extLst>
                    <a:ext uri="{A12FA001-AC4F-418D-AE19-62706E023703}">
                      <ahyp:hlinkClr xmlns="" xmlns:ahyp="http://schemas.microsoft.com/office/drawing/2018/hyperlinkcolor" val="tx"/>
                    </a:ext>
                  </a:extLst>
                </a:hlinkClick>
              </a:rPr>
              <a:t>www.eeagrants.org</a:t>
            </a:r>
            <a:r>
              <a:rPr lang="ro-RO" sz="1400" b="0" i="0" u="none" strike="noStrike" baseline="0" dirty="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8047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1600" dirty="0" smtClean="0">
                <a:solidFill>
                  <a:prstClr val="white"/>
                </a:solidFill>
              </a:rPr>
              <a:t/>
            </a:r>
            <a:br>
              <a:rPr lang="en-US" sz="1600" dirty="0" smtClean="0">
                <a:solidFill>
                  <a:prstClr val="white"/>
                </a:solidFill>
              </a:rPr>
            </a:br>
            <a:r>
              <a:rPr lang="en-US" sz="1600" dirty="0">
                <a:solidFill>
                  <a:prstClr val="white"/>
                </a:solidFill>
              </a:rPr>
              <a:t/>
            </a:r>
            <a:br>
              <a:rPr lang="en-US" sz="1600" dirty="0">
                <a:solidFill>
                  <a:prstClr val="white"/>
                </a:solidFill>
              </a:rPr>
            </a:br>
            <a:r>
              <a:rPr lang="en-US" sz="1600" dirty="0" smtClean="0">
                <a:solidFill>
                  <a:prstClr val="white"/>
                </a:solidFill>
              </a:rPr>
              <a:t/>
            </a:r>
            <a:br>
              <a:rPr lang="en-US" sz="1600" dirty="0" smtClean="0">
                <a:solidFill>
                  <a:prstClr val="white"/>
                </a:solidFill>
              </a:rPr>
            </a:br>
            <a:r>
              <a:rPr lang="en-US" sz="1600" dirty="0">
                <a:solidFill>
                  <a:prstClr val="white"/>
                </a:solidFill>
              </a:rPr>
              <a:t/>
            </a:r>
            <a:br>
              <a:rPr lang="en-US" sz="1600" dirty="0">
                <a:solidFill>
                  <a:prstClr val="white"/>
                </a:solidFill>
              </a:rPr>
            </a:br>
            <a:r>
              <a:rPr lang="en-US" sz="1600" dirty="0" smtClean="0">
                <a:solidFill>
                  <a:prstClr val="white"/>
                </a:solidFill>
              </a:rPr>
              <a:t/>
            </a:r>
            <a:br>
              <a:rPr lang="en-US" sz="1600" dirty="0" smtClean="0">
                <a:solidFill>
                  <a:prstClr val="white"/>
                </a:solidFill>
              </a:rPr>
            </a:br>
            <a:r>
              <a:rPr lang="en-US" sz="1600" dirty="0">
                <a:solidFill>
                  <a:prstClr val="white"/>
                </a:solidFill>
              </a:rPr>
              <a:t/>
            </a:r>
            <a:br>
              <a:rPr lang="en-US" sz="1600" dirty="0">
                <a:solidFill>
                  <a:prstClr val="white"/>
                </a:solidFill>
              </a:rPr>
            </a:br>
            <a:r>
              <a:rPr lang="en-US" sz="1600" dirty="0" smtClean="0">
                <a:solidFill>
                  <a:prstClr val="white"/>
                </a:solidFill>
              </a:rPr>
              <a:t/>
            </a:r>
            <a:br>
              <a:rPr lang="en-US" sz="1600" dirty="0" smtClean="0">
                <a:solidFill>
                  <a:prstClr val="white"/>
                </a:solidFill>
              </a:rPr>
            </a:br>
            <a:r>
              <a:rPr lang="en-US" sz="1600" dirty="0">
                <a:solidFill>
                  <a:prstClr val="white"/>
                </a:solidFill>
              </a:rPr>
              <a:t/>
            </a:r>
            <a:br>
              <a:rPr lang="en-US" sz="1600" dirty="0">
                <a:solidFill>
                  <a:prstClr val="white"/>
                </a:solidFill>
              </a:rPr>
            </a:br>
            <a:r>
              <a:rPr lang="en-US" sz="1600" dirty="0" smtClean="0">
                <a:solidFill>
                  <a:prstClr val="white"/>
                </a:solidFill>
              </a:rPr>
              <a:t/>
            </a:r>
            <a:br>
              <a:rPr lang="en-US" sz="1600" dirty="0" smtClean="0">
                <a:solidFill>
                  <a:prstClr val="white"/>
                </a:solidFill>
              </a:rPr>
            </a:br>
            <a:r>
              <a:rPr lang="en-US" sz="1600" dirty="0">
                <a:solidFill>
                  <a:prstClr val="white"/>
                </a:solidFill>
              </a:rPr>
              <a:t/>
            </a:r>
            <a:br>
              <a:rPr lang="en-US" sz="1600" dirty="0">
                <a:solidFill>
                  <a:prstClr val="white"/>
                </a:solidFill>
              </a:rPr>
            </a:br>
            <a:r>
              <a:rPr lang="en-US" sz="1600" dirty="0" smtClean="0">
                <a:solidFill>
                  <a:prstClr val="white"/>
                </a:solidFill>
              </a:rPr>
              <a:t/>
            </a:r>
            <a:br>
              <a:rPr lang="en-US" sz="1600" dirty="0" smtClean="0">
                <a:solidFill>
                  <a:prstClr val="white"/>
                </a:solidFill>
              </a:rPr>
            </a:br>
            <a:r>
              <a:rPr lang="en-US" sz="1600" dirty="0">
                <a:solidFill>
                  <a:prstClr val="white"/>
                </a:solidFill>
              </a:rPr>
              <a:t/>
            </a:r>
            <a:br>
              <a:rPr lang="en-US" sz="1600" dirty="0">
                <a:solidFill>
                  <a:prstClr val="white"/>
                </a:solidFill>
              </a:rPr>
            </a:br>
            <a:r>
              <a:rPr lang="en-US" sz="1600" dirty="0" smtClean="0">
                <a:solidFill>
                  <a:prstClr val="white"/>
                </a:solidFill>
              </a:rPr>
              <a:t/>
            </a:r>
            <a:br>
              <a:rPr lang="en-US" sz="1600" dirty="0" smtClean="0">
                <a:solidFill>
                  <a:prstClr val="white"/>
                </a:solidFill>
              </a:rPr>
            </a:br>
            <a:r>
              <a:rPr lang="en-US" sz="1600" dirty="0">
                <a:solidFill>
                  <a:prstClr val="white"/>
                </a:solidFill>
              </a:rPr>
              <a:t/>
            </a:r>
            <a:br>
              <a:rPr lang="en-US" sz="1600" dirty="0">
                <a:solidFill>
                  <a:prstClr val="white"/>
                </a:solidFill>
              </a:rPr>
            </a:br>
            <a:r>
              <a:rPr lang="en-US" sz="1600" dirty="0" smtClean="0">
                <a:solidFill>
                  <a:prstClr val="white"/>
                </a:solidFill>
              </a:rPr>
              <a:t/>
            </a:r>
            <a:br>
              <a:rPr lang="en-US" sz="1600" dirty="0" smtClean="0">
                <a:solidFill>
                  <a:prstClr val="white"/>
                </a:solidFill>
              </a:rPr>
            </a:br>
            <a:r>
              <a:rPr lang="en-US" sz="1600" dirty="0">
                <a:solidFill>
                  <a:prstClr val="white"/>
                </a:solidFill>
              </a:rPr>
              <a:t/>
            </a:r>
            <a:br>
              <a:rPr lang="en-US" sz="1600" dirty="0">
                <a:solidFill>
                  <a:prstClr val="white"/>
                </a:solidFill>
              </a:rPr>
            </a:br>
            <a:r>
              <a:rPr lang="en-US" sz="1600" dirty="0" smtClean="0">
                <a:solidFill>
                  <a:prstClr val="white"/>
                </a:solidFill>
              </a:rPr>
              <a:t/>
            </a:r>
            <a:br>
              <a:rPr lang="en-US" sz="1600" dirty="0" smtClean="0">
                <a:solidFill>
                  <a:prstClr val="white"/>
                </a:solidFill>
              </a:rPr>
            </a:br>
            <a:r>
              <a:rPr lang="en-US" sz="1600" dirty="0">
                <a:solidFill>
                  <a:prstClr val="white"/>
                </a:solidFill>
              </a:rPr>
              <a:t/>
            </a:r>
            <a:br>
              <a:rPr lang="en-US" sz="1600" dirty="0">
                <a:solidFill>
                  <a:prstClr val="white"/>
                </a:solidFill>
              </a:rPr>
            </a:br>
            <a:r>
              <a:rPr lang="en-US" sz="1600" dirty="0" smtClean="0">
                <a:solidFill>
                  <a:prstClr val="white"/>
                </a:solidFill>
              </a:rPr>
              <a:t/>
            </a:r>
            <a:br>
              <a:rPr lang="en-US" sz="1600" dirty="0" smtClean="0">
                <a:solidFill>
                  <a:prstClr val="white"/>
                </a:solidFill>
              </a:rPr>
            </a:br>
            <a:r>
              <a:rPr lang="en-US" sz="1600" dirty="0">
                <a:solidFill>
                  <a:prstClr val="white"/>
                </a:solidFill>
              </a:rPr>
              <a:t/>
            </a:r>
            <a:br>
              <a:rPr lang="en-US" sz="1600" dirty="0">
                <a:solidFill>
                  <a:prstClr val="white"/>
                </a:solidFill>
              </a:rPr>
            </a:br>
            <a:r>
              <a:rPr lang="en-US" sz="1600" dirty="0" smtClean="0">
                <a:solidFill>
                  <a:prstClr val="white"/>
                </a:solidFill>
              </a:rPr>
              <a:t/>
            </a:r>
            <a:br>
              <a:rPr lang="en-US" sz="1600" dirty="0" smtClean="0">
                <a:solidFill>
                  <a:prstClr val="white"/>
                </a:solidFill>
              </a:rPr>
            </a:br>
            <a:r>
              <a:rPr lang="ro-RO" sz="1600" dirty="0" smtClean="0">
                <a:solidFill>
                  <a:prstClr val="white"/>
                </a:solidFill>
              </a:rPr>
              <a:t/>
            </a:r>
            <a:br>
              <a:rPr lang="ro-RO" sz="1600" dirty="0" smtClean="0">
                <a:solidFill>
                  <a:prstClr val="white"/>
                </a:solidFill>
              </a:rPr>
            </a:br>
            <a:r>
              <a:rPr lang="ro-RO" sz="1600" dirty="0">
                <a:solidFill>
                  <a:prstClr val="white"/>
                </a:solidFill>
              </a:rPr>
              <a:t/>
            </a:r>
            <a:br>
              <a:rPr lang="ro-RO" sz="1600" dirty="0">
                <a:solidFill>
                  <a:prstClr val="white"/>
                </a:solidFill>
              </a:rPr>
            </a:br>
            <a:r>
              <a:rPr lang="vi-VN" sz="2200" b="1" cap="none" dirty="0">
                <a:solidFill>
                  <a:srgbClr val="FF0000"/>
                </a:solidFill>
                <a:latin typeface="Arial" pitchFamily="34" charset="0"/>
                <a:cs typeface="Arial" pitchFamily="34" charset="0"/>
              </a:rPr>
              <a:t> </a:t>
            </a:r>
            <a:r>
              <a:rPr lang="ro-RO" sz="2200" b="1" cap="none" dirty="0" smtClean="0">
                <a:solidFill>
                  <a:srgbClr val="FF0000"/>
                </a:solidFill>
                <a:latin typeface="Arial" pitchFamily="34" charset="0"/>
                <a:cs typeface="Arial" pitchFamily="34" charset="0"/>
              </a:rPr>
              <a:t>	</a:t>
            </a:r>
            <a:r>
              <a:rPr lang="vi-VN" sz="2200" b="1" cap="none" dirty="0" smtClean="0">
                <a:solidFill>
                  <a:srgbClr val="FF0000"/>
                </a:solidFill>
                <a:latin typeface="Arial" pitchFamily="34" charset="0"/>
                <a:cs typeface="Arial" pitchFamily="34" charset="0"/>
              </a:rPr>
              <a:t>! </a:t>
            </a:r>
            <a:r>
              <a:rPr lang="ro-RO" sz="2200" b="1" cap="none" dirty="0">
                <a:solidFill>
                  <a:srgbClr val="FF0000"/>
                </a:solidFill>
                <a:latin typeface="Arial" pitchFamily="34" charset="0"/>
                <a:cs typeface="Arial" pitchFamily="34" charset="0"/>
              </a:rPr>
              <a:t>C</a:t>
            </a:r>
            <a:r>
              <a:rPr lang="vi-VN" sz="2200" b="1" cap="none" dirty="0">
                <a:solidFill>
                  <a:srgbClr val="FF0000"/>
                </a:solidFill>
                <a:latin typeface="Arial" pitchFamily="34" charset="0"/>
                <a:cs typeface="Arial" pitchFamily="34" charset="0"/>
              </a:rPr>
              <a:t>ea mai frecventă reacție a copiilor martori ai bullying-ului este de a rămâne spectator pasiv, nu de a interveni. </a:t>
            </a:r>
            <a:r>
              <a:rPr lang="ro-RO" sz="2200" b="1" cap="none" dirty="0" smtClean="0">
                <a:solidFill>
                  <a:srgbClr val="FF0000"/>
                </a:solidFill>
                <a:latin typeface="Arial" pitchFamily="34" charset="0"/>
                <a:cs typeface="Arial" pitchFamily="34" charset="0"/>
              </a:rPr>
              <a:t>A</a:t>
            </a:r>
            <a:r>
              <a:rPr lang="vi-VN" sz="2200" b="1" cap="none" dirty="0" smtClean="0">
                <a:solidFill>
                  <a:srgbClr val="FF0000"/>
                </a:solidFill>
                <a:latin typeface="Arial" pitchFamily="34" charset="0"/>
                <a:cs typeface="Arial" pitchFamily="34" charset="0"/>
              </a:rPr>
              <a:t>gresiunea </a:t>
            </a:r>
            <a:r>
              <a:rPr lang="vi-VN" sz="2200" b="1" cap="none" dirty="0">
                <a:solidFill>
                  <a:srgbClr val="FF0000"/>
                </a:solidFill>
                <a:latin typeface="Arial" pitchFamily="34" charset="0"/>
                <a:cs typeface="Arial" pitchFamily="34" charset="0"/>
              </a:rPr>
              <a:t>este tratată ca un spectacol care ”poate fi uneori chiar distractiv”. </a:t>
            </a:r>
            <a:r>
              <a:rPr lang="ro-RO" sz="2200" b="1" cap="none" dirty="0" smtClean="0">
                <a:solidFill>
                  <a:srgbClr val="FF0000"/>
                </a:solidFill>
                <a:latin typeface="Arial" pitchFamily="34" charset="0"/>
                <a:cs typeface="Arial" pitchFamily="34" charset="0"/>
              </a:rPr>
              <a:t>A</a:t>
            </a:r>
            <a:r>
              <a:rPr lang="vi-VN" sz="2200" b="1" cap="none" dirty="0" smtClean="0">
                <a:solidFill>
                  <a:srgbClr val="FF0000"/>
                </a:solidFill>
                <a:latin typeface="Arial" pitchFamily="34" charset="0"/>
                <a:cs typeface="Arial" pitchFamily="34" charset="0"/>
              </a:rPr>
              <a:t>tunci </a:t>
            </a:r>
            <a:r>
              <a:rPr lang="vi-VN" sz="2200" b="1" cap="none" dirty="0">
                <a:solidFill>
                  <a:srgbClr val="FF0000"/>
                </a:solidFill>
                <a:latin typeface="Arial" pitchFamily="34" charset="0"/>
                <a:cs typeface="Arial" pitchFamily="34" charset="0"/>
              </a:rPr>
              <a:t>când intervin, copiii o fac pentru a susține în cea mai mare măsură agresorul.</a:t>
            </a:r>
            <a:r>
              <a:rPr lang="en-US" sz="2200" b="1" cap="none" dirty="0">
                <a:solidFill>
                  <a:srgbClr val="FF0000"/>
                </a:solidFill>
                <a:latin typeface="Arial" pitchFamily="34" charset="0"/>
                <a:cs typeface="Arial" pitchFamily="34" charset="0"/>
              </a:rPr>
              <a:t/>
            </a:r>
            <a:br>
              <a:rPr lang="en-US" sz="2200" b="1" cap="none" dirty="0">
                <a:solidFill>
                  <a:srgbClr val="FF0000"/>
                </a:solidFill>
                <a:latin typeface="Arial" pitchFamily="34" charset="0"/>
                <a:cs typeface="Arial" pitchFamily="34" charset="0"/>
              </a:rPr>
            </a:br>
            <a:r>
              <a:rPr lang="vi-VN" sz="2200" b="1" cap="none" dirty="0">
                <a:solidFill>
                  <a:srgbClr val="FF0000"/>
                </a:solidFill>
                <a:latin typeface="Arial" pitchFamily="34" charset="0"/>
                <a:cs typeface="Arial" pitchFamily="34" charset="0"/>
              </a:rPr>
              <a:t> </a:t>
            </a:r>
            <a:r>
              <a:rPr lang="ro-RO" sz="2200" b="1" cap="none" dirty="0" smtClean="0">
                <a:solidFill>
                  <a:srgbClr val="FF0000"/>
                </a:solidFill>
                <a:latin typeface="Arial" pitchFamily="34" charset="0"/>
                <a:cs typeface="Arial" pitchFamily="34" charset="0"/>
              </a:rPr>
              <a:t>	</a:t>
            </a:r>
            <a:r>
              <a:rPr lang="vi-VN" sz="2200" b="1" cap="none" dirty="0" smtClean="0">
                <a:solidFill>
                  <a:srgbClr val="FF0000"/>
                </a:solidFill>
                <a:latin typeface="Arial" pitchFamily="34" charset="0"/>
                <a:cs typeface="Arial" pitchFamily="34" charset="0"/>
              </a:rPr>
              <a:t>! </a:t>
            </a:r>
            <a:r>
              <a:rPr lang="ro-RO" sz="2200" b="1" cap="none" dirty="0">
                <a:solidFill>
                  <a:srgbClr val="FF0000"/>
                </a:solidFill>
                <a:latin typeface="Arial" pitchFamily="34" charset="0"/>
                <a:cs typeface="Arial" pitchFamily="34" charset="0"/>
              </a:rPr>
              <a:t>B</a:t>
            </a:r>
            <a:r>
              <a:rPr lang="vi-VN" sz="2200" b="1" cap="none" dirty="0">
                <a:solidFill>
                  <a:srgbClr val="FF0000"/>
                </a:solidFill>
                <a:latin typeface="Arial" pitchFamily="34" charset="0"/>
                <a:cs typeface="Arial" pitchFamily="34" charset="0"/>
              </a:rPr>
              <a:t>ullying-ul este mai frecvent atunci când copiii au de-a face cu situații sociale noi (primul an de liceu, transferul într-o altă clasă etc.). </a:t>
            </a:r>
            <a:r>
              <a:rPr lang="ro-RO" sz="2200" b="1" cap="none" dirty="0" smtClean="0">
                <a:solidFill>
                  <a:srgbClr val="FF0000"/>
                </a:solidFill>
                <a:latin typeface="Arial" pitchFamily="34" charset="0"/>
                <a:cs typeface="Arial" pitchFamily="34" charset="0"/>
              </a:rPr>
              <a:t>I</a:t>
            </a:r>
            <a:r>
              <a:rPr lang="vi-VN" sz="2200" b="1" cap="none" dirty="0" smtClean="0">
                <a:solidFill>
                  <a:srgbClr val="FF0000"/>
                </a:solidFill>
                <a:latin typeface="Arial" pitchFamily="34" charset="0"/>
                <a:cs typeface="Arial" pitchFamily="34" charset="0"/>
              </a:rPr>
              <a:t>ntrarea </a:t>
            </a:r>
            <a:r>
              <a:rPr lang="vi-VN" sz="2200" b="1" cap="none" dirty="0">
                <a:solidFill>
                  <a:srgbClr val="FF0000"/>
                </a:solidFill>
                <a:latin typeface="Arial" pitchFamily="34" charset="0"/>
                <a:cs typeface="Arial" pitchFamily="34" charset="0"/>
              </a:rPr>
              <a:t>copiilor într-un nou grup aduce vulnerabilitate suplimentară</a:t>
            </a:r>
            <a:r>
              <a:rPr lang="vi-VN" sz="2200" b="1" cap="none" dirty="0" smtClean="0">
                <a:solidFill>
                  <a:srgbClr val="FF0000"/>
                </a:solidFill>
                <a:latin typeface="Arial" pitchFamily="34" charset="0"/>
                <a:cs typeface="Arial" pitchFamily="34" charset="0"/>
              </a:rPr>
              <a:t>.</a:t>
            </a:r>
            <a:r>
              <a:rPr lang="ro-RO" sz="2200" dirty="0" smtClean="0">
                <a:solidFill>
                  <a:srgbClr val="FF0000"/>
                </a:solidFill>
                <a:latin typeface="Arial" pitchFamily="34" charset="0"/>
                <a:cs typeface="Arial" pitchFamily="34" charset="0"/>
              </a:rPr>
              <a:t/>
            </a:r>
            <a:br>
              <a:rPr lang="ro-RO" sz="2200" dirty="0" smtClean="0">
                <a:solidFill>
                  <a:srgbClr val="FF0000"/>
                </a:solidFill>
                <a:latin typeface="Arial" pitchFamily="34" charset="0"/>
                <a:cs typeface="Arial" pitchFamily="34" charset="0"/>
              </a:rPr>
            </a:br>
            <a:r>
              <a:rPr lang="ro-RO" sz="2200" dirty="0" smtClean="0">
                <a:solidFill>
                  <a:srgbClr val="FF0000"/>
                </a:solidFill>
                <a:latin typeface="Arial" pitchFamily="34" charset="0"/>
                <a:cs typeface="Arial" pitchFamily="34" charset="0"/>
              </a:rPr>
              <a:t>	</a:t>
            </a:r>
            <a:r>
              <a:rPr lang="vi-VN" sz="2200" b="1" cap="none" dirty="0" smtClean="0">
                <a:solidFill>
                  <a:srgbClr val="FF0000"/>
                </a:solidFill>
                <a:latin typeface="Arial" pitchFamily="34" charset="0"/>
                <a:cs typeface="Arial" pitchFamily="34" charset="0"/>
              </a:rPr>
              <a:t>! </a:t>
            </a:r>
            <a:r>
              <a:rPr lang="ro-RO" sz="2200" b="1" cap="none" dirty="0" smtClean="0">
                <a:solidFill>
                  <a:srgbClr val="FF0000"/>
                </a:solidFill>
                <a:latin typeface="Arial" pitchFamily="34" charset="0"/>
                <a:cs typeface="Arial" pitchFamily="34" charset="0"/>
              </a:rPr>
              <a:t>S</a:t>
            </a:r>
            <a:r>
              <a:rPr lang="vi-VN" sz="2200" b="1" cap="none" dirty="0" smtClean="0">
                <a:solidFill>
                  <a:srgbClr val="FF0000"/>
                </a:solidFill>
                <a:latin typeface="Arial" pitchFamily="34" charset="0"/>
                <a:cs typeface="Arial" pitchFamily="34" charset="0"/>
              </a:rPr>
              <a:t>ancțiunile școlare (scăderea notei la purtare, suspendarea sau mutarea la o altă clasă, în cadrul aceleiași școli sau la o altă școală), sunt considerate de elevii de gimnaziu măsuri eficiente pentru reducerea comportamentelor de bullying, în timp ce adolescenții sunt mai degrabă pesimiști în legătură cu eficiența acestei măsuri în raport cu reducerea fenomenului. </a:t>
            </a:r>
            <a:r>
              <a:rPr lang="en-US" sz="2200" b="1" cap="none" dirty="0" smtClean="0">
                <a:solidFill>
                  <a:srgbClr val="FF0000"/>
                </a:solidFill>
                <a:latin typeface="Arial" pitchFamily="34" charset="0"/>
                <a:cs typeface="Arial" pitchFamily="34" charset="0"/>
              </a:rPr>
              <a:t/>
            </a:r>
            <a:br>
              <a:rPr lang="en-US" sz="2200" b="1" cap="none" dirty="0" smtClean="0">
                <a:solidFill>
                  <a:srgbClr val="FF0000"/>
                </a:solidFill>
                <a:latin typeface="Arial" pitchFamily="34" charset="0"/>
                <a:cs typeface="Arial" pitchFamily="34" charset="0"/>
              </a:rPr>
            </a:br>
            <a:r>
              <a:rPr lang="ro-RO" sz="2200" b="1" cap="none" dirty="0" smtClean="0">
                <a:solidFill>
                  <a:srgbClr val="FF0000"/>
                </a:solidFill>
                <a:latin typeface="Arial" pitchFamily="34" charset="0"/>
                <a:cs typeface="Arial" pitchFamily="34" charset="0"/>
              </a:rPr>
              <a:t>	</a:t>
            </a:r>
            <a:r>
              <a:rPr lang="vi-VN" sz="2200" b="1" cap="none" dirty="0" smtClean="0">
                <a:solidFill>
                  <a:srgbClr val="FF0000"/>
                </a:solidFill>
                <a:latin typeface="Arial" pitchFamily="34" charset="0"/>
                <a:cs typeface="Arial" pitchFamily="34" charset="0"/>
              </a:rPr>
              <a:t>! </a:t>
            </a:r>
            <a:r>
              <a:rPr lang="ro-RO" sz="2200" b="1" cap="none" dirty="0" smtClean="0">
                <a:solidFill>
                  <a:srgbClr val="FF0000"/>
                </a:solidFill>
                <a:latin typeface="Arial" pitchFamily="34" charset="0"/>
                <a:cs typeface="Arial" pitchFamily="34" charset="0"/>
              </a:rPr>
              <a:t>N</a:t>
            </a:r>
            <a:r>
              <a:rPr lang="vi-VN" sz="2200" b="1" cap="none" dirty="0" smtClean="0">
                <a:solidFill>
                  <a:srgbClr val="FF0000"/>
                </a:solidFill>
                <a:latin typeface="Arial" pitchFamily="34" charset="0"/>
                <a:cs typeface="Arial" pitchFamily="34" charset="0"/>
              </a:rPr>
              <a:t>ici unul dintre copiii care au participat la interviurile de grup nu au știut de existența unei comisii de combatere a violenței în școala lor. </a:t>
            </a:r>
            <a:r>
              <a:rPr lang="ro-RO" sz="2200" b="1" cap="none" dirty="0" smtClean="0">
                <a:solidFill>
                  <a:srgbClr val="FF0000"/>
                </a:solidFill>
                <a:latin typeface="Arial" pitchFamily="34" charset="0"/>
                <a:cs typeface="Arial" pitchFamily="34" charset="0"/>
              </a:rPr>
              <a:t>M</a:t>
            </a:r>
            <a:r>
              <a:rPr lang="vi-VN" sz="2200" b="1" cap="none" dirty="0" smtClean="0">
                <a:solidFill>
                  <a:srgbClr val="FF0000"/>
                </a:solidFill>
                <a:latin typeface="Arial" pitchFamily="34" charset="0"/>
                <a:cs typeface="Arial" pitchFamily="34" charset="0"/>
              </a:rPr>
              <a:t>ăsurile de disciplinare sunt în legătură cu evenimente singulare și extrem de severe, cum ar fi un caz de violență fizică repetată extremă sau o acțiune de umilire severă.</a:t>
            </a:r>
            <a:r>
              <a:rPr lang="en-US" sz="2200" b="1" cap="none" dirty="0" smtClean="0">
                <a:solidFill>
                  <a:srgbClr val="FF0000"/>
                </a:solidFill>
                <a:latin typeface="Arial" pitchFamily="34" charset="0"/>
                <a:cs typeface="Arial" pitchFamily="34" charset="0"/>
              </a:rPr>
              <a:t/>
            </a:r>
            <a:br>
              <a:rPr lang="en-US" sz="2200" b="1" cap="none" dirty="0" smtClean="0">
                <a:solidFill>
                  <a:srgbClr val="FF0000"/>
                </a:solidFill>
                <a:latin typeface="Arial" pitchFamily="34" charset="0"/>
                <a:cs typeface="Arial" pitchFamily="34" charset="0"/>
              </a:rPr>
            </a:br>
            <a:r>
              <a:rPr lang="vi-VN" sz="2200" b="1" cap="none" dirty="0" smtClean="0">
                <a:solidFill>
                  <a:srgbClr val="FF0000"/>
                </a:solidFill>
                <a:latin typeface="Arial" pitchFamily="34" charset="0"/>
                <a:cs typeface="Arial" pitchFamily="34" charset="0"/>
              </a:rPr>
              <a:t> </a:t>
            </a:r>
            <a:r>
              <a:rPr lang="ro-RO" sz="2200" b="1" cap="none" dirty="0" smtClean="0">
                <a:solidFill>
                  <a:srgbClr val="FF0000"/>
                </a:solidFill>
                <a:latin typeface="Arial" pitchFamily="34" charset="0"/>
                <a:cs typeface="Arial" pitchFamily="34" charset="0"/>
              </a:rPr>
              <a:t>	</a:t>
            </a:r>
            <a:r>
              <a:rPr lang="vi-VN" sz="2200" b="1" cap="none" dirty="0" smtClean="0">
                <a:solidFill>
                  <a:srgbClr val="FF0000"/>
                </a:solidFill>
                <a:latin typeface="Arial" pitchFamily="34" charset="0"/>
                <a:cs typeface="Arial" pitchFamily="34" charset="0"/>
              </a:rPr>
              <a:t>! </a:t>
            </a:r>
            <a:r>
              <a:rPr lang="ro-RO" sz="2200" b="1" cap="none" dirty="0" smtClean="0">
                <a:solidFill>
                  <a:srgbClr val="FF0000"/>
                </a:solidFill>
                <a:latin typeface="Arial" pitchFamily="34" charset="0"/>
                <a:cs typeface="Arial" pitchFamily="34" charset="0"/>
              </a:rPr>
              <a:t>A</a:t>
            </a:r>
            <a:r>
              <a:rPr lang="vi-VN" sz="2200" b="1" cap="none" dirty="0" smtClean="0">
                <a:solidFill>
                  <a:srgbClr val="FF0000"/>
                </a:solidFill>
                <a:latin typeface="Arial" pitchFamily="34" charset="0"/>
                <a:cs typeface="Arial" pitchFamily="34" charset="0"/>
              </a:rPr>
              <a:t>dulții sunt descriși, în general, de către copii ca fiind toleranți față de formele psihologice și emoționale de bullying. </a:t>
            </a:r>
            <a:r>
              <a:rPr lang="ro-RO" sz="2200" b="1" cap="none" dirty="0" smtClean="0">
                <a:solidFill>
                  <a:srgbClr val="FF0000"/>
                </a:solidFill>
                <a:latin typeface="Arial" pitchFamily="34" charset="0"/>
                <a:cs typeface="Arial" pitchFamily="34" charset="0"/>
              </a:rPr>
              <a:t>I</a:t>
            </a:r>
            <a:r>
              <a:rPr lang="vi-VN" sz="2200" b="1" cap="none" dirty="0" smtClean="0">
                <a:solidFill>
                  <a:srgbClr val="FF0000"/>
                </a:solidFill>
                <a:latin typeface="Arial" pitchFamily="34" charset="0"/>
                <a:cs typeface="Arial" pitchFamily="34" charset="0"/>
              </a:rPr>
              <a:t>ntervenția clasică în bullying este realizată de obicei foarte târziu, atunci când conflictul escaladează și violență fizică a avut loc. </a:t>
            </a:r>
            <a:r>
              <a:rPr lang="en-US" sz="2200" b="1" cap="none" dirty="0" smtClean="0">
                <a:solidFill>
                  <a:srgbClr val="FF0000"/>
                </a:solidFill>
                <a:latin typeface="Arial" pitchFamily="34" charset="0"/>
                <a:cs typeface="Arial" pitchFamily="34" charset="0"/>
              </a:rPr>
              <a:t/>
            </a:r>
            <a:br>
              <a:rPr lang="en-US" sz="2200" b="1" cap="none" dirty="0" smtClean="0">
                <a:solidFill>
                  <a:srgbClr val="FF0000"/>
                </a:solidFill>
                <a:latin typeface="Arial" pitchFamily="34" charset="0"/>
                <a:cs typeface="Arial" pitchFamily="34" charset="0"/>
              </a:rPr>
            </a:br>
            <a:endParaRPr lang="en-US" sz="2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028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ro-RO" sz="1800" b="1" cap="none" dirty="0" smtClean="0">
                <a:solidFill>
                  <a:prstClr val="white"/>
                </a:solidFill>
              </a:rPr>
              <a:t/>
            </a:r>
            <a:br>
              <a:rPr lang="ro-RO" sz="1800" b="1" cap="none" dirty="0" smtClean="0">
                <a:solidFill>
                  <a:prstClr val="white"/>
                </a:solidFill>
              </a:rPr>
            </a:br>
            <a:r>
              <a:rPr lang="ro-RO" sz="1800" b="1" cap="none" dirty="0">
                <a:solidFill>
                  <a:prstClr val="white"/>
                </a:solidFill>
              </a:rPr>
              <a:t/>
            </a:r>
            <a:br>
              <a:rPr lang="ro-RO" sz="1800" b="1" cap="none" dirty="0">
                <a:solidFill>
                  <a:prstClr val="white"/>
                </a:solidFill>
              </a:rPr>
            </a:br>
            <a:r>
              <a:rPr lang="ro-RO" sz="1800" b="1" cap="none" dirty="0" smtClean="0">
                <a:solidFill>
                  <a:prstClr val="white"/>
                </a:solidFill>
              </a:rPr>
              <a:t/>
            </a:r>
            <a:br>
              <a:rPr lang="ro-RO" sz="1800" b="1" cap="none" dirty="0" smtClean="0">
                <a:solidFill>
                  <a:prstClr val="white"/>
                </a:solidFill>
              </a:rPr>
            </a:br>
            <a:r>
              <a:rPr lang="ro-RO" sz="1800" b="1" cap="none" dirty="0">
                <a:solidFill>
                  <a:prstClr val="white"/>
                </a:solidFill>
              </a:rPr>
              <a:t/>
            </a:r>
            <a:br>
              <a:rPr lang="ro-RO" sz="1800" b="1" cap="none" dirty="0">
                <a:solidFill>
                  <a:prstClr val="white"/>
                </a:solidFill>
              </a:rPr>
            </a:br>
            <a:r>
              <a:rPr lang="ro-RO" sz="1800" b="1" cap="none" dirty="0" smtClean="0">
                <a:solidFill>
                  <a:prstClr val="white"/>
                </a:solidFill>
              </a:rPr>
              <a:t/>
            </a:r>
            <a:br>
              <a:rPr lang="ro-RO" sz="1800" b="1" cap="none" dirty="0" smtClean="0">
                <a:solidFill>
                  <a:prstClr val="white"/>
                </a:solidFill>
              </a:rPr>
            </a:br>
            <a:r>
              <a:rPr lang="ro-RO" sz="1800" b="1" cap="none" dirty="0">
                <a:solidFill>
                  <a:prstClr val="white"/>
                </a:solidFill>
              </a:rPr>
              <a:t/>
            </a:r>
            <a:br>
              <a:rPr lang="ro-RO" sz="1800" b="1" cap="none" dirty="0">
                <a:solidFill>
                  <a:prstClr val="white"/>
                </a:solidFill>
              </a:rPr>
            </a:br>
            <a:r>
              <a:rPr lang="ro-RO" sz="1800" b="1" cap="none" dirty="0" smtClean="0">
                <a:solidFill>
                  <a:prstClr val="white"/>
                </a:solidFill>
              </a:rPr>
              <a:t/>
            </a:r>
            <a:br>
              <a:rPr lang="ro-RO" sz="1800" b="1" cap="none" dirty="0" smtClean="0">
                <a:solidFill>
                  <a:prstClr val="white"/>
                </a:solidFill>
              </a:rPr>
            </a:br>
            <a:r>
              <a:rPr lang="ro-RO" sz="1800" b="1" cap="none" dirty="0">
                <a:solidFill>
                  <a:prstClr val="white"/>
                </a:solidFill>
              </a:rPr>
              <a:t/>
            </a:r>
            <a:br>
              <a:rPr lang="ro-RO" sz="1800" b="1" cap="none" dirty="0">
                <a:solidFill>
                  <a:prstClr val="white"/>
                </a:solidFill>
              </a:rPr>
            </a:br>
            <a:r>
              <a:rPr lang="ro-RO" sz="1800" b="1" cap="none" dirty="0" smtClean="0">
                <a:solidFill>
                  <a:prstClr val="white"/>
                </a:solidFill>
              </a:rPr>
              <a:t/>
            </a:r>
            <a:br>
              <a:rPr lang="ro-RO" sz="1800" b="1" cap="none" dirty="0" smtClean="0">
                <a:solidFill>
                  <a:prstClr val="white"/>
                </a:solidFill>
              </a:rPr>
            </a:br>
            <a:r>
              <a:rPr lang="ro-RO" sz="1800" b="1" cap="none" dirty="0">
                <a:solidFill>
                  <a:prstClr val="white"/>
                </a:solidFill>
              </a:rPr>
              <a:t/>
            </a:r>
            <a:br>
              <a:rPr lang="ro-RO" sz="1800" b="1" cap="none" dirty="0">
                <a:solidFill>
                  <a:prstClr val="white"/>
                </a:solidFill>
              </a:rPr>
            </a:br>
            <a:r>
              <a:rPr lang="ro-RO" sz="1800" b="1" cap="none" dirty="0" smtClean="0">
                <a:solidFill>
                  <a:prstClr val="white"/>
                </a:solidFill>
              </a:rPr>
              <a:t/>
            </a:r>
            <a:br>
              <a:rPr lang="ro-RO" sz="1800" b="1" cap="none" dirty="0" smtClean="0">
                <a:solidFill>
                  <a:prstClr val="white"/>
                </a:solidFill>
              </a:rPr>
            </a:br>
            <a:r>
              <a:rPr lang="ro-RO" sz="1800" b="1" cap="none" dirty="0">
                <a:solidFill>
                  <a:prstClr val="white"/>
                </a:solidFill>
              </a:rPr>
              <a:t/>
            </a:r>
            <a:br>
              <a:rPr lang="ro-RO" sz="1800" b="1" cap="none" dirty="0">
                <a:solidFill>
                  <a:prstClr val="white"/>
                </a:solidFill>
              </a:rPr>
            </a:br>
            <a:r>
              <a:rPr lang="ro-RO" sz="1800" b="1" cap="none" dirty="0" smtClean="0">
                <a:solidFill>
                  <a:prstClr val="white"/>
                </a:solidFill>
              </a:rPr>
              <a:t/>
            </a:r>
            <a:br>
              <a:rPr lang="ro-RO" sz="1800" b="1" cap="none" dirty="0" smtClean="0">
                <a:solidFill>
                  <a:prstClr val="white"/>
                </a:solidFill>
              </a:rPr>
            </a:br>
            <a:r>
              <a:rPr lang="ro-RO" sz="1800" b="1" cap="none" dirty="0">
                <a:solidFill>
                  <a:prstClr val="white"/>
                </a:solidFill>
              </a:rPr>
              <a:t/>
            </a:r>
            <a:br>
              <a:rPr lang="ro-RO" sz="1800" b="1" cap="none" dirty="0">
                <a:solidFill>
                  <a:prstClr val="white"/>
                </a:solidFill>
              </a:rPr>
            </a:br>
            <a:r>
              <a:rPr lang="ro-RO" sz="1800" b="1" cap="none" dirty="0" smtClean="0">
                <a:solidFill>
                  <a:prstClr val="white"/>
                </a:solidFill>
              </a:rPr>
              <a:t/>
            </a:r>
            <a:br>
              <a:rPr lang="ro-RO" sz="1800" b="1" cap="none" dirty="0" smtClean="0">
                <a:solidFill>
                  <a:prstClr val="white"/>
                </a:solidFill>
              </a:rPr>
            </a:br>
            <a:r>
              <a:rPr lang="ro-RO" sz="1800" b="1" cap="none" dirty="0">
                <a:solidFill>
                  <a:prstClr val="white"/>
                </a:solidFill>
              </a:rPr>
              <a:t/>
            </a:r>
            <a:br>
              <a:rPr lang="ro-RO" sz="1800" b="1" cap="none" dirty="0">
                <a:solidFill>
                  <a:prstClr val="white"/>
                </a:solidFill>
              </a:rPr>
            </a:br>
            <a:r>
              <a:rPr lang="ro-RO" sz="1800" b="1" cap="none" dirty="0" smtClean="0">
                <a:solidFill>
                  <a:prstClr val="white"/>
                </a:solidFill>
              </a:rPr>
              <a:t/>
            </a:r>
            <a:br>
              <a:rPr lang="ro-RO" sz="1800" b="1" cap="none" dirty="0" smtClean="0">
                <a:solidFill>
                  <a:prstClr val="white"/>
                </a:solidFill>
              </a:rPr>
            </a:br>
            <a:r>
              <a:rPr lang="ro-RO" sz="1800" b="1" cap="none" dirty="0">
                <a:solidFill>
                  <a:prstClr val="white"/>
                </a:solidFill>
              </a:rPr>
              <a:t/>
            </a:r>
            <a:br>
              <a:rPr lang="ro-RO" sz="1800" b="1" cap="none" dirty="0">
                <a:solidFill>
                  <a:prstClr val="white"/>
                </a:solidFill>
              </a:rPr>
            </a:br>
            <a:r>
              <a:rPr lang="ro-RO" sz="1800" b="1" cap="none" dirty="0" smtClean="0">
                <a:solidFill>
                  <a:prstClr val="white"/>
                </a:solidFill>
              </a:rPr>
              <a:t/>
            </a:r>
            <a:br>
              <a:rPr lang="ro-RO" sz="1800" b="1" cap="none" dirty="0" smtClean="0">
                <a:solidFill>
                  <a:prstClr val="white"/>
                </a:solidFill>
              </a:rPr>
            </a:br>
            <a:r>
              <a:rPr lang="ro-RO" sz="1800" b="1" cap="none" dirty="0" smtClean="0">
                <a:solidFill>
                  <a:prstClr val="white"/>
                </a:solidFill>
              </a:rPr>
              <a:t>	</a:t>
            </a:r>
            <a:r>
              <a:rPr lang="vi-VN" sz="2200" b="1" cap="none" dirty="0" smtClean="0">
                <a:solidFill>
                  <a:srgbClr val="FF0000"/>
                </a:solidFill>
                <a:latin typeface="Arial" pitchFamily="34" charset="0"/>
                <a:cs typeface="Arial" pitchFamily="34" charset="0"/>
              </a:rPr>
              <a:t>! </a:t>
            </a:r>
            <a:r>
              <a:rPr lang="ro-RO" sz="2200" b="1" cap="none" dirty="0">
                <a:solidFill>
                  <a:srgbClr val="FF0000"/>
                </a:solidFill>
                <a:latin typeface="Arial" pitchFamily="34" charset="0"/>
                <a:cs typeface="Arial" pitchFamily="34" charset="0"/>
              </a:rPr>
              <a:t>Ș</a:t>
            </a:r>
            <a:r>
              <a:rPr lang="vi-VN" sz="2200" b="1" cap="none" dirty="0">
                <a:solidFill>
                  <a:srgbClr val="FF0000"/>
                </a:solidFill>
                <a:latin typeface="Arial" pitchFamily="34" charset="0"/>
                <a:cs typeface="Arial" pitchFamily="34" charset="0"/>
              </a:rPr>
              <a:t>colile nu au o abordare comună în cazurile de bullying; unii profesori sunt mai implicați în stoparea comportamentului violent, în timp ce alții rămân pasivi („ceea ce contează este dacă profesorului îi pasă”). </a:t>
            </a:r>
            <a:r>
              <a:rPr lang="ro-RO" sz="2200" b="1" cap="none" dirty="0">
                <a:solidFill>
                  <a:srgbClr val="FF0000"/>
                </a:solidFill>
                <a:latin typeface="Arial" pitchFamily="34" charset="0"/>
                <a:cs typeface="Arial" pitchFamily="34" charset="0"/>
              </a:rPr>
              <a:t>U</a:t>
            </a:r>
            <a:r>
              <a:rPr lang="vi-VN" sz="2200" b="1" cap="none" dirty="0">
                <a:solidFill>
                  <a:srgbClr val="FF0000"/>
                </a:solidFill>
                <a:latin typeface="Arial" pitchFamily="34" charset="0"/>
                <a:cs typeface="Arial" pitchFamily="34" charset="0"/>
              </a:rPr>
              <a:t>nii copii au menționat că există situații când unii profesori încurajeză bullying-ul sau pe agresori (umilind în mod constant unii copii). </a:t>
            </a:r>
            <a:r>
              <a:rPr lang="ro-RO" sz="2200" b="1" cap="none" dirty="0" smtClean="0">
                <a:solidFill>
                  <a:srgbClr val="FF0000"/>
                </a:solidFill>
                <a:latin typeface="Arial" pitchFamily="34" charset="0"/>
                <a:cs typeface="Arial" pitchFamily="34" charset="0"/>
              </a:rPr>
              <a:t>I</a:t>
            </a:r>
            <a:r>
              <a:rPr lang="vi-VN" sz="2200" b="1" cap="none" dirty="0" smtClean="0">
                <a:solidFill>
                  <a:srgbClr val="FF0000"/>
                </a:solidFill>
                <a:latin typeface="Arial" pitchFamily="34" charset="0"/>
                <a:cs typeface="Arial" pitchFamily="34" charset="0"/>
              </a:rPr>
              <a:t>ntervențiile </a:t>
            </a:r>
            <a:r>
              <a:rPr lang="vi-VN" sz="2200" b="1" cap="none" dirty="0">
                <a:solidFill>
                  <a:srgbClr val="FF0000"/>
                </a:solidFill>
                <a:latin typeface="Arial" pitchFamily="34" charset="0"/>
                <a:cs typeface="Arial" pitchFamily="34" charset="0"/>
              </a:rPr>
              <a:t>se concentrează pe agresor și victimă, dând puțină importanță reacției grupului de martori. </a:t>
            </a:r>
            <a:r>
              <a:rPr lang="en-US" sz="2200" b="1" cap="none" dirty="0">
                <a:solidFill>
                  <a:srgbClr val="FF0000"/>
                </a:solidFill>
                <a:latin typeface="Arial" pitchFamily="34" charset="0"/>
                <a:cs typeface="Arial" pitchFamily="34" charset="0"/>
              </a:rPr>
              <a:t/>
            </a:r>
            <a:br>
              <a:rPr lang="en-US" sz="2200" b="1" cap="none" dirty="0">
                <a:solidFill>
                  <a:srgbClr val="FF0000"/>
                </a:solidFill>
                <a:latin typeface="Arial" pitchFamily="34" charset="0"/>
                <a:cs typeface="Arial" pitchFamily="34" charset="0"/>
              </a:rPr>
            </a:br>
            <a:r>
              <a:rPr lang="ro-RO" sz="2200" b="1" cap="none" dirty="0" smtClean="0">
                <a:solidFill>
                  <a:srgbClr val="FF0000"/>
                </a:solidFill>
                <a:latin typeface="Arial" pitchFamily="34" charset="0"/>
                <a:cs typeface="Arial" pitchFamily="34" charset="0"/>
              </a:rPr>
              <a:t>	</a:t>
            </a:r>
            <a:r>
              <a:rPr lang="vi-VN" sz="2200" b="1" cap="none" dirty="0" smtClean="0">
                <a:solidFill>
                  <a:srgbClr val="FF0000"/>
                </a:solidFill>
                <a:latin typeface="Arial" pitchFamily="34" charset="0"/>
                <a:cs typeface="Arial" pitchFamily="34" charset="0"/>
              </a:rPr>
              <a:t>! </a:t>
            </a:r>
            <a:r>
              <a:rPr lang="ro-RO" sz="2200" b="1" cap="none" dirty="0">
                <a:solidFill>
                  <a:srgbClr val="FF0000"/>
                </a:solidFill>
                <a:latin typeface="Arial" pitchFamily="34" charset="0"/>
                <a:cs typeface="Arial" pitchFamily="34" charset="0"/>
              </a:rPr>
              <a:t>Î</a:t>
            </a:r>
            <a:r>
              <a:rPr lang="vi-VN" sz="2200" b="1" cap="none" dirty="0">
                <a:solidFill>
                  <a:srgbClr val="FF0000"/>
                </a:solidFill>
                <a:latin typeface="Arial" pitchFamily="34" charset="0"/>
                <a:cs typeface="Arial" pitchFamily="34" charset="0"/>
              </a:rPr>
              <a:t>n legătură cu intervenția consilierilor școlari, cei mai mulți copii nu au reușit să identifice competențele specifice ale acestora în prevenirea / combaterea comportamentelor de bullying sau apreciază că intervenția se face numai în cazul în care profesorii trimit copiii cu probleme la cabinetul de consiliere. </a:t>
            </a:r>
            <a:r>
              <a:rPr lang="en-US" sz="2200" b="1" cap="none" dirty="0">
                <a:solidFill>
                  <a:srgbClr val="FF0000"/>
                </a:solidFill>
                <a:latin typeface="Arial" pitchFamily="34" charset="0"/>
                <a:cs typeface="Arial" pitchFamily="34" charset="0"/>
              </a:rPr>
              <a:t/>
            </a:r>
            <a:br>
              <a:rPr lang="en-US" sz="2200" b="1" cap="none" dirty="0">
                <a:solidFill>
                  <a:srgbClr val="FF0000"/>
                </a:solidFill>
                <a:latin typeface="Arial" pitchFamily="34" charset="0"/>
                <a:cs typeface="Arial" pitchFamily="34" charset="0"/>
              </a:rPr>
            </a:br>
            <a:r>
              <a:rPr lang="ro-RO" sz="2200" b="1" cap="none" dirty="0" smtClean="0">
                <a:solidFill>
                  <a:srgbClr val="FF0000"/>
                </a:solidFill>
                <a:latin typeface="Arial" pitchFamily="34" charset="0"/>
                <a:cs typeface="Arial" pitchFamily="34" charset="0"/>
              </a:rPr>
              <a:t>	</a:t>
            </a:r>
            <a:r>
              <a:rPr lang="vi-VN" sz="2200" b="1" cap="none" dirty="0" smtClean="0">
                <a:solidFill>
                  <a:srgbClr val="FF0000"/>
                </a:solidFill>
                <a:latin typeface="Arial" pitchFamily="34" charset="0"/>
                <a:cs typeface="Arial" pitchFamily="34" charset="0"/>
              </a:rPr>
              <a:t>! </a:t>
            </a:r>
            <a:r>
              <a:rPr lang="ro-RO" sz="2200" b="1" cap="none" dirty="0">
                <a:solidFill>
                  <a:srgbClr val="FF0000"/>
                </a:solidFill>
                <a:latin typeface="Arial" pitchFamily="34" charset="0"/>
                <a:cs typeface="Arial" pitchFamily="34" charset="0"/>
              </a:rPr>
              <a:t>Î</a:t>
            </a:r>
            <a:r>
              <a:rPr lang="vi-VN" sz="2200" b="1" cap="none" dirty="0">
                <a:solidFill>
                  <a:srgbClr val="FF0000"/>
                </a:solidFill>
                <a:latin typeface="Arial" pitchFamily="34" charset="0"/>
                <a:cs typeface="Arial" pitchFamily="34" charset="0"/>
              </a:rPr>
              <a:t>n ceea ce privește intervențiile care provin de la părinți, impactul intervenției acestora poate varia: există părinți care agravează relația dintre copii (de exemplu, atunci când părinții vin la școală să-și „apere” fiul / fiica cerând explicații sau „disciplinând” copilul cu care fiul lor / fiica este în conflict) dar și alți părinți care contribuie la reducerea violenței.</a:t>
            </a:r>
            <a:r>
              <a:rPr lang="en-US" sz="2200" b="1" cap="none" dirty="0">
                <a:solidFill>
                  <a:srgbClr val="FF0000"/>
                </a:solidFill>
                <a:latin typeface="Arial" pitchFamily="34" charset="0"/>
                <a:cs typeface="Arial" pitchFamily="34" charset="0"/>
              </a:rPr>
              <a:t/>
            </a:r>
            <a:br>
              <a:rPr lang="en-US" sz="2200" b="1" cap="none" dirty="0">
                <a:solidFill>
                  <a:srgbClr val="FF0000"/>
                </a:solidFill>
                <a:latin typeface="Arial" pitchFamily="34" charset="0"/>
                <a:cs typeface="Arial" pitchFamily="34" charset="0"/>
              </a:rPr>
            </a:br>
            <a:r>
              <a:rPr lang="ro-RO" sz="2200" b="1" cap="none" dirty="0" smtClean="0">
                <a:solidFill>
                  <a:srgbClr val="FF0000"/>
                </a:solidFill>
                <a:latin typeface="Arial" pitchFamily="34" charset="0"/>
                <a:cs typeface="Arial" pitchFamily="34" charset="0"/>
              </a:rPr>
              <a:t>	</a:t>
            </a:r>
            <a:r>
              <a:rPr lang="vi-VN" sz="2200" b="1" cap="none" dirty="0" smtClean="0">
                <a:solidFill>
                  <a:srgbClr val="FF0000"/>
                </a:solidFill>
                <a:latin typeface="Arial" pitchFamily="34" charset="0"/>
                <a:cs typeface="Arial" pitchFamily="34" charset="0"/>
              </a:rPr>
              <a:t> </a:t>
            </a:r>
            <a:r>
              <a:rPr lang="vi-VN" sz="2200" b="1" cap="none" dirty="0">
                <a:solidFill>
                  <a:srgbClr val="FF0000"/>
                </a:solidFill>
                <a:latin typeface="Arial" pitchFamily="34" charset="0"/>
                <a:cs typeface="Arial" pitchFamily="34" charset="0"/>
              </a:rPr>
              <a:t>! </a:t>
            </a:r>
            <a:r>
              <a:rPr lang="ro-RO" sz="2200" b="1" cap="none" dirty="0">
                <a:solidFill>
                  <a:srgbClr val="FF0000"/>
                </a:solidFill>
                <a:latin typeface="Arial" pitchFamily="34" charset="0"/>
                <a:cs typeface="Arial" pitchFamily="34" charset="0"/>
              </a:rPr>
              <a:t>E</a:t>
            </a:r>
            <a:r>
              <a:rPr lang="vi-VN" sz="2200" b="1" cap="none" dirty="0">
                <a:solidFill>
                  <a:srgbClr val="FF0000"/>
                </a:solidFill>
                <a:latin typeface="Arial" pitchFamily="34" charset="0"/>
                <a:cs typeface="Arial" pitchFamily="34" charset="0"/>
              </a:rPr>
              <a:t>xistă situații în care bullying-ul este tratat într-un mod discriminatoriu: bullying-ul provenind de la copiii cu rezultate bune la învățătură este uneori puțin vizibil pentru adulți sau se sancționează într-o manieră mai blândă, în timp ce copiii cu rezultate școlare slabe sunt percepuți uneori a priori ca fiind responsabili.  </a:t>
            </a:r>
            <a:r>
              <a:rPr lang="en-US" sz="2200" dirty="0">
                <a:solidFill>
                  <a:srgbClr val="FF0000"/>
                </a:solidFill>
                <a:latin typeface="Arial" pitchFamily="34" charset="0"/>
                <a:cs typeface="Arial" pitchFamily="34" charset="0"/>
              </a:rPr>
              <a:t/>
            </a:r>
            <a:br>
              <a:rPr lang="en-US" sz="2200" dirty="0">
                <a:solidFill>
                  <a:srgbClr val="FF0000"/>
                </a:solidFill>
                <a:latin typeface="Arial" pitchFamily="34" charset="0"/>
                <a:cs typeface="Arial" pitchFamily="34" charset="0"/>
              </a:rPr>
            </a:br>
            <a:endParaRPr lang="en-US" sz="2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134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 xmlns:a16="http://schemas.microsoft.com/office/drawing/2014/main" id="{E9D0AB0F-19DA-2C4C-AD0C-8AAFE206B00A}"/>
              </a:ext>
            </a:extLst>
          </p:cNvPr>
          <p:cNvSpPr>
            <a:spLocks noGrp="1"/>
          </p:cNvSpPr>
          <p:nvPr>
            <p:ph type="ctrTitle"/>
          </p:nvPr>
        </p:nvSpPr>
        <p:spPr>
          <a:xfrm>
            <a:off x="6096000" y="3278953"/>
            <a:ext cx="5007531"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VĂ MULȚUMIM !</a:t>
            </a:r>
            <a:endParaRPr lang="en-GB" sz="4000" b="1" i="1" dirty="0">
              <a:solidFill>
                <a:srgbClr val="FF0000"/>
              </a:solidFill>
              <a:latin typeface="Arial" panose="020B0604020202020204" pitchFamily="34" charset="0"/>
              <a:cs typeface="Arial" panose="020B0604020202020204" pitchFamily="34" charset="0"/>
            </a:endParaRPr>
          </a:p>
        </p:txBody>
      </p:sp>
      <p:sp>
        <p:nvSpPr>
          <p:cNvPr id="7" name="Tittel 3">
            <a:extLst>
              <a:ext uri="{FF2B5EF4-FFF2-40B4-BE49-F238E27FC236}">
                <a16:creationId xmlns="" xmlns:a16="http://schemas.microsoft.com/office/drawing/2014/main" id="{D458F1DB-CBBF-F441-B7F0-6B1AC5AC5E83}"/>
              </a:ext>
            </a:extLst>
          </p:cNvPr>
          <p:cNvSpPr txBox="1">
            <a:spLocks/>
          </p:cNvSpPr>
          <p:nvPr/>
        </p:nvSpPr>
        <p:spPr>
          <a:xfrm>
            <a:off x="365760" y="5256656"/>
            <a:ext cx="2606040" cy="3217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err="1">
                <a:solidFill>
                  <a:schemeClr val="bg1"/>
                </a:solidFill>
                <a:latin typeface="Arial" panose="020B0604020202020204" pitchFamily="34" charset="0"/>
                <a:cs typeface="Arial" panose="020B0604020202020204" pitchFamily="34" charset="0"/>
              </a:rPr>
              <a:t>Proiect</a:t>
            </a:r>
            <a:r>
              <a:rPr lang="en-GB" sz="1800" b="1" dirty="0">
                <a:solidFill>
                  <a:schemeClr val="bg1"/>
                </a:solidFill>
                <a:latin typeface="Arial" panose="020B0604020202020204" pitchFamily="34" charset="0"/>
                <a:cs typeface="Arial" panose="020B0604020202020204" pitchFamily="34" charset="0"/>
              </a:rPr>
              <a:t> </a:t>
            </a:r>
            <a:r>
              <a:rPr lang="en-GB" sz="1800" b="1" dirty="0" err="1">
                <a:solidFill>
                  <a:schemeClr val="bg1"/>
                </a:solidFill>
                <a:latin typeface="Arial" panose="020B0604020202020204" pitchFamily="34" charset="0"/>
                <a:cs typeface="Arial" panose="020B0604020202020204" pitchFamily="34" charset="0"/>
              </a:rPr>
              <a:t>derulat</a:t>
            </a:r>
            <a:r>
              <a:rPr lang="en-GB" sz="1800" b="1" dirty="0">
                <a:solidFill>
                  <a:schemeClr val="bg1"/>
                </a:solidFill>
                <a:latin typeface="Arial" panose="020B0604020202020204" pitchFamily="34" charset="0"/>
                <a:cs typeface="Arial" panose="020B0604020202020204" pitchFamily="34" charset="0"/>
              </a:rPr>
              <a:t> de</a:t>
            </a:r>
          </a:p>
        </p:txBody>
      </p:sp>
      <p:pic>
        <p:nvPicPr>
          <p:cNvPr id="15" name="Imagine 14">
            <a:extLst>
              <a:ext uri="{FF2B5EF4-FFF2-40B4-BE49-F238E27FC236}">
                <a16:creationId xmlns="" xmlns:a16="http://schemas.microsoft.com/office/drawing/2014/main" id="{9CCAC15B-13D6-433C-A640-56929B872383}"/>
              </a:ext>
            </a:extLst>
          </p:cNvPr>
          <p:cNvPicPr>
            <a:picLocks noChangeAspect="1"/>
          </p:cNvPicPr>
          <p:nvPr/>
        </p:nvPicPr>
        <p:blipFill>
          <a:blip r:embed="rId5"/>
          <a:stretch>
            <a:fillRect/>
          </a:stretch>
        </p:blipFill>
        <p:spPr>
          <a:xfrm>
            <a:off x="365760" y="328166"/>
            <a:ext cx="2606040" cy="1264920"/>
          </a:xfrm>
          <a:prstGeom prst="rect">
            <a:avLst/>
          </a:prstGeom>
        </p:spPr>
      </p:pic>
      <p:pic>
        <p:nvPicPr>
          <p:cNvPr id="3" name="Imagine 2">
            <a:extLst>
              <a:ext uri="{FF2B5EF4-FFF2-40B4-BE49-F238E27FC236}">
                <a16:creationId xmlns="" xmlns:a16="http://schemas.microsoft.com/office/drawing/2014/main" id="{BE94FAAF-6EAA-46F8-8310-498F54B937ED}"/>
              </a:ext>
            </a:extLst>
          </p:cNvPr>
          <p:cNvPicPr>
            <a:picLocks noChangeAspect="1"/>
          </p:cNvPicPr>
          <p:nvPr/>
        </p:nvPicPr>
        <p:blipFill>
          <a:blip r:embed="rId6"/>
          <a:stretch>
            <a:fillRect/>
          </a:stretch>
        </p:blipFill>
        <p:spPr>
          <a:xfrm>
            <a:off x="365760" y="5555854"/>
            <a:ext cx="2606040" cy="1110343"/>
          </a:xfrm>
          <a:prstGeom prst="rect">
            <a:avLst/>
          </a:prstGeom>
          <a:solidFill>
            <a:schemeClr val="tx1"/>
          </a:solidFill>
        </p:spPr>
      </p:pic>
      <p:sp>
        <p:nvSpPr>
          <p:cNvPr id="11" name="CasetăText 10">
            <a:extLst>
              <a:ext uri="{FF2B5EF4-FFF2-40B4-BE49-F238E27FC236}">
                <a16:creationId xmlns="" xmlns:a16="http://schemas.microsoft.com/office/drawing/2014/main" id="{31CFAEE0-4C91-4CFE-8B91-72EF59EE5DEB}"/>
              </a:ext>
            </a:extLst>
          </p:cNvPr>
          <p:cNvSpPr txBox="1"/>
          <p:nvPr/>
        </p:nvSpPr>
        <p:spPr>
          <a:xfrm>
            <a:off x="3159522" y="5582430"/>
            <a:ext cx="8757337" cy="1169551"/>
          </a:xfrm>
          <a:prstGeom prst="rect">
            <a:avLst/>
          </a:prstGeom>
          <a:noFill/>
        </p:spPr>
        <p:txBody>
          <a:bodyPr wrap="square">
            <a:spAutoFit/>
          </a:bodyPr>
          <a:lstStyle/>
          <a:p>
            <a:pPr algn="ct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Lucrăm împreună pentru o </a:t>
            </a:r>
            <a:r>
              <a:rPr lang="ro-RO" sz="1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Europă</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32EA60"/>
                </a:solidFill>
                <a:effectLst/>
                <a:latin typeface="Arial" panose="020B0604020202020204" pitchFamily="34" charset="0"/>
                <a:ea typeface="Calibri" panose="020F0502020204030204" pitchFamily="34" charset="0"/>
                <a:cs typeface="Times New Roman" panose="02020603050405020304" pitchFamily="18" charset="0"/>
              </a:rPr>
              <a:t>verde</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FF0105"/>
                </a:solidFill>
                <a:effectLst/>
                <a:latin typeface="Arial" panose="020B0604020202020204" pitchFamily="34" charset="0"/>
                <a:ea typeface="Calibri" panose="020F0502020204030204" pitchFamily="34" charset="0"/>
                <a:cs typeface="Times New Roman" panose="02020603050405020304" pitchFamily="18" charset="0"/>
              </a:rPr>
              <a:t>competitivă </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 </a:t>
            </a:r>
            <a:r>
              <a:rPr lang="ro-RO" sz="1400" b="1" dirty="0">
                <a:solidFill>
                  <a:srgbClr val="0012E9"/>
                </a:solidFill>
                <a:effectLst/>
                <a:latin typeface="Arial" panose="020B0604020202020204" pitchFamily="34" charset="0"/>
                <a:ea typeface="Calibri" panose="020F0502020204030204" pitchFamily="34" charset="0"/>
                <a:cs typeface="Times New Roman" panose="02020603050405020304" pitchFamily="18" charset="0"/>
              </a:rPr>
              <a:t>incluzivă</a:t>
            </a: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Proiect</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derulat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ro-RO" sz="1400" b="0" i="0" u="none" strike="noStrike" baseline="0" dirty="0">
                <a:solidFill>
                  <a:schemeClr val="bg1"/>
                </a:solidFill>
                <a:latin typeface="Arial" panose="020B0604020202020204" pitchFamily="34" charset="0"/>
                <a:cs typeface="Arial" panose="020B0604020202020204" pitchFamily="34" charset="0"/>
              </a:rPr>
              <a:t>Fundația World Vision România</a:t>
            </a:r>
            <a:r>
              <a:rPr lang="en-US" sz="1400" b="0" i="0" u="none" strike="noStrike" baseline="0" dirty="0">
                <a:solidFill>
                  <a:schemeClr val="bg1"/>
                </a:solidFill>
                <a:latin typeface="Arial" panose="020B0604020202020204" pitchFamily="34" charset="0"/>
                <a:cs typeface="Arial" panose="020B0604020202020204" pitchFamily="34" charset="0"/>
              </a:rPr>
              <a:t> cu </a:t>
            </a:r>
            <a:r>
              <a:rPr lang="en-US" sz="1400" b="0" i="0" u="none" strike="noStrike" baseline="0" dirty="0" err="1">
                <a:solidFill>
                  <a:schemeClr val="bg1"/>
                </a:solidFill>
                <a:latin typeface="Arial" panose="020B0604020202020204" pitchFamily="34" charset="0"/>
                <a:cs typeface="Arial" panose="020B0604020202020204" pitchFamily="34" charset="0"/>
              </a:rPr>
              <a:t>sprijinul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financiar</a:t>
            </a:r>
            <a:r>
              <a:rPr lang="en-US" sz="1400" b="0" i="0" u="none" strike="noStrike" baseline="0" dirty="0">
                <a:solidFill>
                  <a:schemeClr val="bg1"/>
                </a:solidFill>
                <a:latin typeface="Arial" panose="020B0604020202020204" pitchFamily="34" charset="0"/>
                <a:cs typeface="Arial" panose="020B0604020202020204" pitchFamily="34" charset="0"/>
              </a:rPr>
              <a:t> Active Citizens Fund </a:t>
            </a:r>
            <a:r>
              <a:rPr lang="en-US" sz="1400" b="0" i="0" u="none" strike="noStrike" baseline="0" dirty="0" err="1">
                <a:solidFill>
                  <a:schemeClr val="bg1"/>
                </a:solidFill>
                <a:latin typeface="Arial" panose="020B0604020202020204" pitchFamily="34" charset="0"/>
                <a:cs typeface="Arial" panose="020B0604020202020204" pitchFamily="34" charset="0"/>
              </a:rPr>
              <a:t>România</a:t>
            </a:r>
            <a:r>
              <a:rPr lang="en-US" sz="1400" b="0" i="0" u="none" strike="noStrike" baseline="0" dirty="0">
                <a:solidFill>
                  <a:schemeClr val="bg1"/>
                </a:solidFill>
                <a:latin typeface="Arial" panose="020B0604020202020204" pitchFamily="34" charset="0"/>
                <a:cs typeface="Arial" panose="020B0604020202020204" pitchFamily="34" charset="0"/>
              </a:rPr>
              <a:t>, program </a:t>
            </a:r>
            <a:r>
              <a:rPr lang="en-US" sz="1400" b="0" i="0" u="none" strike="noStrike" baseline="0" dirty="0" err="1">
                <a:solidFill>
                  <a:schemeClr val="bg1"/>
                </a:solidFill>
                <a:latin typeface="Arial" panose="020B0604020202020204" pitchFamily="34" charset="0"/>
                <a:cs typeface="Arial" panose="020B0604020202020204" pitchFamily="34" charset="0"/>
              </a:rPr>
              <a:t>finanțat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en-US" sz="1400" b="0" i="0" u="none" strike="noStrike" baseline="0" dirty="0" err="1">
                <a:solidFill>
                  <a:schemeClr val="bg1"/>
                </a:solidFill>
                <a:latin typeface="Arial" panose="020B0604020202020204" pitchFamily="34" charset="0"/>
                <a:cs typeface="Arial" panose="020B0604020202020204" pitchFamily="34" charset="0"/>
              </a:rPr>
              <a:t>Islanda</a:t>
            </a:r>
            <a:r>
              <a:rPr lang="en-US" sz="1400" b="0" i="0" u="none" strike="noStrike" baseline="0" dirty="0">
                <a:solidFill>
                  <a:schemeClr val="bg1"/>
                </a:solidFill>
                <a:latin typeface="Arial" panose="020B0604020202020204" pitchFamily="34" charset="0"/>
                <a:cs typeface="Arial" panose="020B0604020202020204" pitchFamily="34" charset="0"/>
              </a:rPr>
              <a:t>,</a:t>
            </a:r>
            <a:r>
              <a:rPr lang="ro-RO" sz="1400" b="0" i="0" u="none" strike="noStrike" baseline="0" dirty="0">
                <a:solidFill>
                  <a:schemeClr val="bg1"/>
                </a:solidFill>
                <a:latin typeface="Arial" panose="020B0604020202020204" pitchFamily="34" charset="0"/>
                <a:cs typeface="Arial" panose="020B0604020202020204" pitchFamily="34" charset="0"/>
              </a:rPr>
              <a:t> </a:t>
            </a:r>
            <a:r>
              <a:rPr lang="de-DE" sz="1400" b="0" i="0" u="none" strike="noStrike" baseline="0" dirty="0">
                <a:solidFill>
                  <a:schemeClr val="bg1"/>
                </a:solidFill>
                <a:latin typeface="Arial" panose="020B0604020202020204" pitchFamily="34" charset="0"/>
                <a:cs typeface="Arial" panose="020B0604020202020204" pitchFamily="34" charset="0"/>
              </a:rPr>
              <a:t>Liechtenstein și Norvegia prin Granturile SEE 2014-2021</a:t>
            </a:r>
            <a:r>
              <a:rPr lang="ro-RO" sz="1400" b="0" i="0" u="none" strike="noStrike" baseline="0" dirty="0">
                <a:solidFill>
                  <a:schemeClr val="bg1"/>
                </a:solidFill>
                <a:latin typeface="Arial" panose="020B0604020202020204" pitchFamily="34" charset="0"/>
                <a:cs typeface="Arial" panose="020B0604020202020204" pitchFamily="34" charset="0"/>
              </a:rPr>
              <a:t>.</a:t>
            </a: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Conținutul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acestui</a:t>
            </a:r>
            <a:r>
              <a:rPr lang="ro-RO"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a:solidFill>
                  <a:schemeClr val="bg1"/>
                </a:solidFill>
                <a:latin typeface="Arial" panose="020B0604020202020204" pitchFamily="34" charset="0"/>
                <a:cs typeface="Arial" panose="020B0604020202020204" pitchFamily="34" charset="0"/>
              </a:rPr>
              <a:t>material nu </a:t>
            </a:r>
            <a:r>
              <a:rPr lang="en-US" sz="1400" b="0" i="0" u="none" strike="noStrike" baseline="0" dirty="0" err="1">
                <a:solidFill>
                  <a:schemeClr val="bg1"/>
                </a:solidFill>
                <a:latin typeface="Arial" panose="020B0604020202020204" pitchFamily="34" charset="0"/>
                <a:cs typeface="Arial" panose="020B0604020202020204" pitchFamily="34" charset="0"/>
              </a:rPr>
              <a:t>reprezintă</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în</a:t>
            </a:r>
            <a:r>
              <a:rPr lang="en-US" sz="1400" b="0" i="0" u="none" strike="noStrike" baseline="0" dirty="0">
                <a:solidFill>
                  <a:schemeClr val="bg1"/>
                </a:solidFill>
                <a:latin typeface="Arial" panose="020B0604020202020204" pitchFamily="34" charset="0"/>
                <a:cs typeface="Arial" panose="020B0604020202020204" pitchFamily="34" charset="0"/>
              </a:rPr>
              <a:t> mod </a:t>
            </a:r>
            <a:r>
              <a:rPr lang="en-US" sz="1400" b="0" i="0" u="none" strike="noStrike" baseline="0" dirty="0" err="1">
                <a:solidFill>
                  <a:schemeClr val="bg1"/>
                </a:solidFill>
                <a:latin typeface="Arial" panose="020B0604020202020204" pitchFamily="34" charset="0"/>
                <a:cs typeface="Arial" panose="020B0604020202020204" pitchFamily="34" charset="0"/>
              </a:rPr>
              <a:t>necesar</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poziția</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oficială</a:t>
            </a:r>
            <a:r>
              <a:rPr lang="en-US" sz="1400" b="0" i="0" u="none" strike="noStrike" baseline="0" dirty="0">
                <a:solidFill>
                  <a:schemeClr val="bg1"/>
                </a:solidFill>
                <a:latin typeface="Arial" panose="020B0604020202020204" pitchFamily="34" charset="0"/>
                <a:cs typeface="Arial" panose="020B0604020202020204" pitchFamily="34" charset="0"/>
              </a:rPr>
              <a:t> a </a:t>
            </a:r>
            <a:r>
              <a:rPr lang="en-US" sz="1400" b="0" i="0" u="none" strike="noStrike" baseline="0" dirty="0" err="1">
                <a:solidFill>
                  <a:schemeClr val="bg1"/>
                </a:solidFill>
                <a:latin typeface="Arial" panose="020B0604020202020204" pitchFamily="34" charset="0"/>
                <a:cs typeface="Arial" panose="020B0604020202020204" pitchFamily="34" charset="0"/>
              </a:rPr>
              <a:t>Granturilor</a:t>
            </a:r>
            <a:r>
              <a:rPr lang="en-US" sz="1400" b="0" i="0" u="none" strike="noStrike" baseline="0" dirty="0">
                <a:solidFill>
                  <a:schemeClr val="bg1"/>
                </a:solidFill>
                <a:latin typeface="Arial" panose="020B0604020202020204" pitchFamily="34" charset="0"/>
                <a:cs typeface="Arial" panose="020B0604020202020204" pitchFamily="34" charset="0"/>
              </a:rPr>
              <a:t> SEE </a:t>
            </a:r>
            <a:r>
              <a:rPr lang="en-US" sz="1400" b="0" i="0" u="none" strike="noStrike" baseline="0" dirty="0" err="1">
                <a:solidFill>
                  <a:schemeClr val="bg1"/>
                </a:solidFill>
                <a:latin typeface="Arial" panose="020B0604020202020204" pitchFamily="34" charset="0"/>
                <a:cs typeface="Arial" panose="020B0604020202020204" pitchFamily="34" charset="0"/>
              </a:rPr>
              <a:t>și</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Norvegiene</a:t>
            </a:r>
            <a:r>
              <a:rPr lang="en-US" sz="1400" b="0" i="0" u="none" strike="noStrike" baseline="0" dirty="0">
                <a:solidFill>
                  <a:schemeClr val="bg1"/>
                </a:solidFill>
                <a:latin typeface="Arial" panose="020B0604020202020204" pitchFamily="34" charset="0"/>
                <a:cs typeface="Arial" panose="020B0604020202020204" pitchFamily="34" charset="0"/>
              </a:rPr>
              <a:t> 2014-2021;</a:t>
            </a:r>
            <a:r>
              <a:rPr lang="ro-RO" sz="1400" b="0" i="0" u="none" strike="noStrike" baseline="0" dirty="0">
                <a:solidFill>
                  <a:schemeClr val="bg1"/>
                </a:solidFill>
                <a:latin typeface="Arial" panose="020B0604020202020204" pitchFamily="34" charset="0"/>
                <a:cs typeface="Arial" panose="020B0604020202020204" pitchFamily="34" charset="0"/>
              </a:rPr>
              <a:t> </a:t>
            </a:r>
            <a:r>
              <a:rPr lang="it-IT" sz="1400" b="0" i="0" u="none" strike="noStrike" baseline="0" dirty="0">
                <a:solidFill>
                  <a:schemeClr val="bg1"/>
                </a:solidFill>
                <a:latin typeface="Arial" panose="020B0604020202020204" pitchFamily="34" charset="0"/>
                <a:cs typeface="Arial" panose="020B0604020202020204" pitchFamily="34" charset="0"/>
              </a:rPr>
              <a:t>pentru mai multe informații accesați </a:t>
            </a:r>
            <a:r>
              <a:rPr lang="it-IT" sz="1400" b="0" i="0" u="none" strike="noStrike" baseline="0" dirty="0">
                <a:solidFill>
                  <a:schemeClr val="bg1"/>
                </a:solidFill>
                <a:latin typeface="Arial" panose="020B0604020202020204" pitchFamily="34" charset="0"/>
                <a:cs typeface="Arial" panose="020B0604020202020204" pitchFamily="34" charset="0"/>
                <a:hlinkClick r:id="rId7">
                  <a:extLst>
                    <a:ext uri="{A12FA001-AC4F-418D-AE19-62706E023703}">
                      <ahyp:hlinkClr xmlns="" xmlns:ahyp="http://schemas.microsoft.com/office/drawing/2018/hyperlinkcolor" val="tx"/>
                    </a:ext>
                  </a:extLst>
                </a:hlinkClick>
              </a:rPr>
              <a:t>www.eeagrants.org</a:t>
            </a:r>
            <a:r>
              <a:rPr lang="ro-RO" sz="1400" b="0" i="0" u="none" strike="noStrike" baseline="0" dirty="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
        <p:nvSpPr>
          <p:cNvPr id="8" name="Tittel 3">
            <a:extLst>
              <a:ext uri="{FF2B5EF4-FFF2-40B4-BE49-F238E27FC236}">
                <a16:creationId xmlns="" xmlns:a16="http://schemas.microsoft.com/office/drawing/2014/main" id="{A40BAEA3-3A19-48E7-8EED-E37516374A9C}"/>
              </a:ext>
            </a:extLst>
          </p:cNvPr>
          <p:cNvSpPr txBox="1">
            <a:spLocks/>
          </p:cNvSpPr>
          <p:nvPr/>
        </p:nvSpPr>
        <p:spPr>
          <a:xfrm>
            <a:off x="1039045" y="1892284"/>
            <a:ext cx="10295793" cy="7278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6541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 xmlns:a16="http://schemas.microsoft.com/office/drawing/2014/main"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 xmlns:a16="http://schemas.microsoft.com/office/drawing/2014/main" id="{DCE78BF3-617D-491E-AC9E-E8A1CCC282ED}"/>
              </a:ext>
            </a:extLst>
          </p:cNvPr>
          <p:cNvSpPr txBox="1"/>
          <p:nvPr/>
        </p:nvSpPr>
        <p:spPr>
          <a:xfrm>
            <a:off x="1896206" y="983873"/>
            <a:ext cx="10295793" cy="5632311"/>
          </a:xfrm>
          <a:prstGeom prst="rect">
            <a:avLst/>
          </a:prstGeom>
          <a:noFill/>
        </p:spPr>
        <p:txBody>
          <a:bodyPr wrap="square">
            <a:spAutoFit/>
          </a:bodyPr>
          <a:lstStyle/>
          <a:p>
            <a:r>
              <a:rPr lang="ro-RO" sz="2000" i="1" dirty="0">
                <a:solidFill>
                  <a:schemeClr val="bg1"/>
                </a:solidFill>
                <a:latin typeface="Arial" panose="020B0604020202020204" pitchFamily="34" charset="0"/>
                <a:cs typeface="Arial" panose="020B0604020202020204" pitchFamily="34" charset="0"/>
              </a:rPr>
              <a:t>Conținut prezentare </a:t>
            </a:r>
            <a:r>
              <a:rPr lang="ro-RO" sz="2000" i="1" dirty="0">
                <a:solidFill>
                  <a:schemeClr val="bg1"/>
                </a:solidFill>
                <a:latin typeface="Arial" panose="020B0604020202020204" pitchFamily="34" charset="0"/>
                <a:cs typeface="Arial" panose="020B0604020202020204" pitchFamily="34" charset="0"/>
              </a:rPr>
              <a:t>... </a:t>
            </a:r>
            <a:r>
              <a:rPr lang="ro-RO" sz="2000" b="1" i="1" dirty="0">
                <a:solidFill>
                  <a:schemeClr val="bg1"/>
                </a:solidFill>
                <a:latin typeface="Arial" panose="020B0604020202020204" pitchFamily="34" charset="0"/>
                <a:cs typeface="Arial" panose="020B0604020202020204" pitchFamily="34" charset="0"/>
              </a:rPr>
              <a:t>PERCEPŢIA BULLYING-ULUI</a:t>
            </a:r>
            <a:endParaRPr lang="ro-RO" sz="2000" b="1" i="1" dirty="0">
              <a:solidFill>
                <a:schemeClr val="bg1"/>
              </a:solidFill>
              <a:latin typeface="Arial" panose="020B0604020202020204" pitchFamily="34" charset="0"/>
              <a:cs typeface="Arial" panose="020B0604020202020204" pitchFamily="34" charset="0"/>
            </a:endParaRPr>
          </a:p>
          <a:p>
            <a:r>
              <a:rPr lang="en-US" sz="2000" b="1" dirty="0" smtClean="0">
                <a:solidFill>
                  <a:schemeClr val="bg1"/>
                </a:solidFill>
                <a:latin typeface="Arial" panose="020B0604020202020204" pitchFamily="34" charset="0"/>
                <a:cs typeface="Arial" panose="020B0604020202020204" pitchFamily="34" charset="0"/>
              </a:rPr>
              <a:t>	</a:t>
            </a:r>
            <a:r>
              <a:rPr lang="vi-VN" sz="2000" b="1" dirty="0" smtClean="0">
                <a:solidFill>
                  <a:schemeClr val="bg1"/>
                </a:solidFill>
                <a:latin typeface="Arial" panose="020B0604020202020204" pitchFamily="34" charset="0"/>
                <a:cs typeface="Arial" panose="020B0604020202020204" pitchFamily="34" charset="0"/>
              </a:rPr>
              <a:t>Impactul </a:t>
            </a:r>
            <a:r>
              <a:rPr lang="vi-VN" sz="2000" b="1" dirty="0">
                <a:solidFill>
                  <a:schemeClr val="bg1"/>
                </a:solidFill>
                <a:latin typeface="Arial" panose="020B0604020202020204" pitchFamily="34" charset="0"/>
                <a:cs typeface="Arial" panose="020B0604020202020204" pitchFamily="34" charset="0"/>
              </a:rPr>
              <a:t>este resimțit în </a:t>
            </a:r>
            <a:r>
              <a:rPr lang="vi-VN" sz="2000" b="1" dirty="0" smtClean="0">
                <a:solidFill>
                  <a:schemeClr val="bg1"/>
                </a:solidFill>
                <a:latin typeface="Arial" panose="020B0604020202020204" pitchFamily="34" charset="0"/>
                <a:cs typeface="Arial" panose="020B0604020202020204" pitchFamily="34" charset="0"/>
              </a:rPr>
              <a:t>fiecare </a:t>
            </a:r>
            <a:r>
              <a:rPr lang="vi-VN" sz="2000" b="1" dirty="0">
                <a:solidFill>
                  <a:schemeClr val="bg1"/>
                </a:solidFill>
                <a:latin typeface="Arial" panose="020B0604020202020204" pitchFamily="34" charset="0"/>
                <a:cs typeface="Arial" panose="020B0604020202020204" pitchFamily="34" charset="0"/>
              </a:rPr>
              <a:t>dimensiune de dezvoltare psihologică: emoțională, accentuând riscul ca cele mai frecvent trăite emoții în </a:t>
            </a:r>
            <a:r>
              <a:rPr lang="vi-VN" sz="2000" b="1" dirty="0" smtClean="0">
                <a:solidFill>
                  <a:schemeClr val="bg1"/>
                </a:solidFill>
                <a:latin typeface="Arial" panose="020B0604020202020204" pitchFamily="34" charset="0"/>
                <a:cs typeface="Arial" panose="020B0604020202020204" pitchFamily="34" charset="0"/>
              </a:rPr>
              <a:t>relațiile </a:t>
            </a:r>
            <a:r>
              <a:rPr lang="vi-VN" sz="2000" b="1" dirty="0">
                <a:solidFill>
                  <a:schemeClr val="bg1"/>
                </a:solidFill>
                <a:latin typeface="Arial" panose="020B0604020202020204" pitchFamily="34" charset="0"/>
                <a:cs typeface="Arial" panose="020B0604020202020204" pitchFamily="34" charset="0"/>
              </a:rPr>
              <a:t>interpesonale să fie de teamă, furie, frustrare, resentiment, vinovăție sau rușine; socială, aducând în relațiile </a:t>
            </a:r>
            <a:r>
              <a:rPr lang="vi-VN" sz="2000" b="1" dirty="0" smtClean="0">
                <a:solidFill>
                  <a:schemeClr val="bg1"/>
                </a:solidFill>
                <a:latin typeface="Arial" panose="020B0604020202020204" pitchFamily="34" charset="0"/>
                <a:cs typeface="Arial" panose="020B0604020202020204" pitchFamily="34" charset="0"/>
              </a:rPr>
              <a:t>cu </a:t>
            </a:r>
            <a:r>
              <a:rPr lang="vi-VN" sz="2000" b="1" dirty="0">
                <a:solidFill>
                  <a:schemeClr val="bg1"/>
                </a:solidFill>
                <a:latin typeface="Arial" panose="020B0604020202020204" pitchFamily="34" charset="0"/>
                <a:cs typeface="Arial" panose="020B0604020202020204" pitchFamily="34" charset="0"/>
              </a:rPr>
              <a:t>semenii variate comportamente de agresivitate, respingere sau izolare; comportamentală, transformând, pentru </a:t>
            </a:r>
            <a:r>
              <a:rPr lang="vi-VN" sz="2000" b="1" dirty="0" smtClean="0">
                <a:solidFill>
                  <a:schemeClr val="bg1"/>
                </a:solidFill>
                <a:latin typeface="Arial" panose="020B0604020202020204" pitchFamily="34" charset="0"/>
                <a:cs typeface="Arial" panose="020B0604020202020204" pitchFamily="34" charset="0"/>
              </a:rPr>
              <a:t>mulți </a:t>
            </a:r>
            <a:r>
              <a:rPr lang="vi-VN" sz="2000" b="1" dirty="0">
                <a:solidFill>
                  <a:schemeClr val="bg1"/>
                </a:solidFill>
                <a:latin typeface="Arial" panose="020B0604020202020204" pitchFamily="34" charset="0"/>
                <a:cs typeface="Arial" panose="020B0604020202020204" pitchFamily="34" charset="0"/>
              </a:rPr>
              <a:t>copii, comportamentul violent în cea mai intens utilizată strategie de rezolvare de probleme; cognitivă, </a:t>
            </a:r>
            <a:r>
              <a:rPr lang="vi-VN" sz="2000" b="1" dirty="0" smtClean="0">
                <a:solidFill>
                  <a:schemeClr val="bg1"/>
                </a:solidFill>
                <a:latin typeface="Arial" panose="020B0604020202020204" pitchFamily="34" charset="0"/>
                <a:cs typeface="Arial" panose="020B0604020202020204" pitchFamily="34" charset="0"/>
              </a:rPr>
              <a:t>reducând </a:t>
            </a:r>
            <a:r>
              <a:rPr lang="vi-VN" sz="2000" b="1" dirty="0">
                <a:solidFill>
                  <a:schemeClr val="bg1"/>
                </a:solidFill>
                <a:latin typeface="Arial" panose="020B0604020202020204" pitchFamily="34" charset="0"/>
                <a:cs typeface="Arial" panose="020B0604020202020204" pitchFamily="34" charset="0"/>
              </a:rPr>
              <a:t>resursele copiilor pentru procesul de învățare</a:t>
            </a:r>
            <a:r>
              <a:rPr lang="vi-VN" sz="2000" b="1" dirty="0" smtClean="0">
                <a:solidFill>
                  <a:schemeClr val="bg1"/>
                </a:solidFill>
                <a:latin typeface="Arial" panose="020B0604020202020204" pitchFamily="34" charset="0"/>
                <a:cs typeface="Arial" panose="020B0604020202020204" pitchFamily="34" charset="0"/>
              </a:rPr>
              <a:t>.</a:t>
            </a:r>
            <a:endParaRPr lang="en-US" sz="2000" b="1" dirty="0" smtClean="0">
              <a:solidFill>
                <a:schemeClr val="bg1"/>
              </a:solidFill>
              <a:latin typeface="Arial" panose="020B0604020202020204" pitchFamily="34" charset="0"/>
              <a:cs typeface="Arial" panose="020B0604020202020204" pitchFamily="34" charset="0"/>
            </a:endParaRPr>
          </a:p>
          <a:p>
            <a:r>
              <a:rPr lang="vi-VN"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	</a:t>
            </a:r>
            <a:r>
              <a:rPr lang="vi-VN" sz="2000" b="1" dirty="0" smtClean="0">
                <a:solidFill>
                  <a:schemeClr val="bg1"/>
                </a:solidFill>
                <a:latin typeface="Arial" panose="020B0604020202020204" pitchFamily="34" charset="0"/>
                <a:cs typeface="Arial" panose="020B0604020202020204" pitchFamily="34" charset="0"/>
              </a:rPr>
              <a:t>În </a:t>
            </a:r>
            <a:r>
              <a:rPr lang="vi-VN" sz="2000" b="1" dirty="0">
                <a:solidFill>
                  <a:schemeClr val="bg1"/>
                </a:solidFill>
                <a:latin typeface="Arial" panose="020B0604020202020204" pitchFamily="34" charset="0"/>
                <a:cs typeface="Arial" panose="020B0604020202020204" pitchFamily="34" charset="0"/>
              </a:rPr>
              <a:t>realitate, comportamentele de bullying reprezintă unul dintre cei mai </a:t>
            </a:r>
            <a:r>
              <a:rPr lang="vi-VN" sz="2000" b="1" dirty="0" smtClean="0">
                <a:solidFill>
                  <a:schemeClr val="bg1"/>
                </a:solidFill>
                <a:latin typeface="Arial" panose="020B0604020202020204" pitchFamily="34" charset="0"/>
                <a:cs typeface="Arial" panose="020B0604020202020204" pitchFamily="34" charset="0"/>
              </a:rPr>
              <a:t>puternici </a:t>
            </a:r>
            <a:r>
              <a:rPr lang="vi-VN" sz="2000" b="1" dirty="0">
                <a:solidFill>
                  <a:schemeClr val="bg1"/>
                </a:solidFill>
                <a:latin typeface="Arial" panose="020B0604020202020204" pitchFamily="34" charset="0"/>
                <a:cs typeface="Arial" panose="020B0604020202020204" pitchFamily="34" charset="0"/>
              </a:rPr>
              <a:t>factori de risc pentru sănătatea și protecția copiilor, care prin </a:t>
            </a:r>
            <a:r>
              <a:rPr lang="vi-VN" sz="2000" b="1" dirty="0" smtClean="0">
                <a:solidFill>
                  <a:schemeClr val="bg1"/>
                </a:solidFill>
                <a:latin typeface="Arial" panose="020B0604020202020204" pitchFamily="34" charset="0"/>
                <a:cs typeface="Arial" panose="020B0604020202020204" pitchFamily="34" charset="0"/>
              </a:rPr>
              <a:t>caracteristicile</a:t>
            </a:r>
            <a:r>
              <a:rPr lang="en-US" sz="2000" b="1" dirty="0" smtClean="0">
                <a:solidFill>
                  <a:schemeClr val="bg1"/>
                </a:solidFill>
                <a:latin typeface="Arial" panose="020B0604020202020204" pitchFamily="34" charset="0"/>
                <a:cs typeface="Arial" panose="020B0604020202020204" pitchFamily="34" charset="0"/>
              </a:rPr>
              <a:t> </a:t>
            </a:r>
            <a:r>
              <a:rPr lang="vi-VN" sz="2000" b="1" dirty="0" smtClean="0">
                <a:solidFill>
                  <a:schemeClr val="bg1"/>
                </a:solidFill>
                <a:latin typeface="Arial" panose="020B0604020202020204" pitchFamily="34" charset="0"/>
                <a:cs typeface="Arial" panose="020B0604020202020204" pitchFamily="34" charset="0"/>
              </a:rPr>
              <a:t>specifice </a:t>
            </a:r>
            <a:r>
              <a:rPr lang="vi-VN" sz="2000" b="1" dirty="0">
                <a:solidFill>
                  <a:schemeClr val="bg1"/>
                </a:solidFill>
                <a:latin typeface="Arial" panose="020B0604020202020204" pitchFamily="34" charset="0"/>
                <a:cs typeface="Arial" panose="020B0604020202020204" pitchFamily="34" charset="0"/>
              </a:rPr>
              <a:t>(dezechilibru de </a:t>
            </a:r>
            <a:r>
              <a:rPr lang="vi-VN" sz="2000" b="1" dirty="0" smtClean="0">
                <a:solidFill>
                  <a:schemeClr val="bg1"/>
                </a:solidFill>
                <a:latin typeface="Arial" panose="020B0604020202020204" pitchFamily="34" charset="0"/>
                <a:cs typeface="Arial" panose="020B0604020202020204" pitchFamily="34" charset="0"/>
              </a:rPr>
              <a:t>putere</a:t>
            </a:r>
            <a:r>
              <a:rPr lang="vi-VN" sz="2000" b="1" dirty="0">
                <a:solidFill>
                  <a:schemeClr val="bg1"/>
                </a:solidFill>
                <a:latin typeface="Arial" panose="020B0604020202020204" pitchFamily="34" charset="0"/>
                <a:cs typeface="Arial" panose="020B0604020202020204" pitchFamily="34" charset="0"/>
              </a:rPr>
              <a:t>, regularitate, intenția de a provoca suferință fizică și / sau emoțională), devine imposibil de gestionat doar la </a:t>
            </a:r>
            <a:r>
              <a:rPr lang="vi-VN" sz="2000" b="1" dirty="0" smtClean="0">
                <a:solidFill>
                  <a:schemeClr val="bg1"/>
                </a:solidFill>
                <a:latin typeface="Arial" panose="020B0604020202020204" pitchFamily="34" charset="0"/>
                <a:cs typeface="Arial" panose="020B0604020202020204" pitchFamily="34" charset="0"/>
              </a:rPr>
              <a:t>nivelul </a:t>
            </a:r>
            <a:r>
              <a:rPr lang="vi-VN" sz="2000" b="1" dirty="0">
                <a:solidFill>
                  <a:schemeClr val="bg1"/>
                </a:solidFill>
                <a:latin typeface="Arial" panose="020B0604020202020204" pitchFamily="34" charset="0"/>
                <a:cs typeface="Arial" panose="020B0604020202020204" pitchFamily="34" charset="0"/>
              </a:rPr>
              <a:t>grupului de copii. Complexitatea acestui fenomen necesită atenția și acțiunea concertată a tuturor adulților </a:t>
            </a:r>
            <a:r>
              <a:rPr lang="vi-VN" sz="2000" b="1" dirty="0" smtClean="0">
                <a:solidFill>
                  <a:schemeClr val="bg1"/>
                </a:solidFill>
                <a:latin typeface="Arial" panose="020B0604020202020204" pitchFamily="34" charset="0"/>
                <a:cs typeface="Arial" panose="020B0604020202020204" pitchFamily="34" charset="0"/>
              </a:rPr>
              <a:t>din </a:t>
            </a:r>
            <a:r>
              <a:rPr lang="vi-VN" sz="2000" b="1" dirty="0">
                <a:solidFill>
                  <a:schemeClr val="bg1"/>
                </a:solidFill>
                <a:latin typeface="Arial" panose="020B0604020202020204" pitchFamily="34" charset="0"/>
                <a:cs typeface="Arial" panose="020B0604020202020204" pitchFamily="34" charset="0"/>
              </a:rPr>
              <a:t>contextele de viață ale copiilor, părinți, cadre didactice, personal educațional auxiliar, membrii ai comunității, </a:t>
            </a:r>
            <a:r>
              <a:rPr lang="vi-VN" sz="2000" b="1" dirty="0" smtClean="0">
                <a:solidFill>
                  <a:schemeClr val="bg1"/>
                </a:solidFill>
                <a:latin typeface="Arial" panose="020B0604020202020204" pitchFamily="34" charset="0"/>
                <a:cs typeface="Arial" panose="020B0604020202020204" pitchFamily="34" charset="0"/>
              </a:rPr>
              <a:t>cu </a:t>
            </a:r>
            <a:r>
              <a:rPr lang="vi-VN" sz="2000" b="1" dirty="0">
                <a:solidFill>
                  <a:schemeClr val="bg1"/>
                </a:solidFill>
                <a:latin typeface="Arial" panose="020B0604020202020204" pitchFamily="34" charset="0"/>
                <a:cs typeface="Arial" panose="020B0604020202020204" pitchFamily="34" charset="0"/>
              </a:rPr>
              <a:t>atât mai mult, cu cât bullying-ul nu se manifestă la vedere, ci în spații în care, în mod tradițional, adulții nu sunt </a:t>
            </a:r>
            <a:r>
              <a:rPr lang="vi-VN" sz="2000" b="1" dirty="0" smtClean="0">
                <a:solidFill>
                  <a:schemeClr val="bg1"/>
                </a:solidFill>
                <a:latin typeface="Arial" panose="020B0604020202020204" pitchFamily="34" charset="0"/>
                <a:cs typeface="Arial" panose="020B0604020202020204" pitchFamily="34" charset="0"/>
              </a:rPr>
              <a:t>foarte </a:t>
            </a:r>
            <a:r>
              <a:rPr lang="vi-VN" sz="2000" b="1" dirty="0">
                <a:solidFill>
                  <a:schemeClr val="bg1"/>
                </a:solidFill>
                <a:latin typeface="Arial" panose="020B0604020202020204" pitchFamily="34" charset="0"/>
                <a:cs typeface="Arial" panose="020B0604020202020204" pitchFamily="34" charset="0"/>
              </a:rPr>
              <a:t>prezenți (toalete, curtea școlii, drumul casă-școală, colțuri ascunse din proximitatea școlii etc.).</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081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004704"/>
          </a:xfrm>
        </p:spPr>
        <p:txBody>
          <a:bodyPr>
            <a:normAutofit/>
          </a:bodyPr>
          <a:lstStyle/>
          <a:p>
            <a:r>
              <a:rPr lang="en-US" sz="2000" b="1" cap="none" dirty="0">
                <a:solidFill>
                  <a:srgbClr val="FF0000"/>
                </a:solidFill>
                <a:latin typeface="+mn-lt"/>
              </a:rPr>
              <a:t>B</a:t>
            </a:r>
            <a:r>
              <a:rPr lang="vi-VN" sz="2000" b="1" cap="none" dirty="0" smtClean="0">
                <a:solidFill>
                  <a:srgbClr val="FF0000"/>
                </a:solidFill>
                <a:latin typeface="+mn-lt"/>
              </a:rPr>
              <a:t>ullying-ul</a:t>
            </a:r>
            <a:r>
              <a:rPr lang="vi-VN" sz="2000" b="1" cap="none" dirty="0" smtClean="0">
                <a:solidFill>
                  <a:srgbClr val="FF0000"/>
                </a:solidFill>
              </a:rPr>
              <a:t> </a:t>
            </a:r>
            <a:r>
              <a:rPr lang="vi-VN" sz="2000" b="1" cap="none" dirty="0" smtClean="0"/>
              <a:t>este în general caracterizat ca un comportament agresiv intenționat care (a) este menit să provoace disconfort sau durere, (b) implică un dezechilibru de putere și tărie între agresor și victimă, și (c) se manifestă repetitiv, regulat (limber, 2002; olweus, 1993a; nansel et al., </a:t>
            </a:r>
            <a:r>
              <a:rPr lang="vi-VN" sz="2000" b="1" cap="none" dirty="0"/>
              <a:t>2001); </a:t>
            </a:r>
            <a:r>
              <a:rPr lang="en-US" sz="2000" b="1" cap="none" dirty="0" smtClean="0"/>
              <a:t/>
            </a:r>
            <a:br>
              <a:rPr lang="en-US" sz="2000" b="1" cap="none" dirty="0" smtClean="0"/>
            </a:br>
            <a:r>
              <a:rPr lang="vi-VN" sz="2000" b="1" cap="none" dirty="0" smtClean="0">
                <a:solidFill>
                  <a:srgbClr val="FF0000"/>
                </a:solidFill>
              </a:rPr>
              <a:t>Există </a:t>
            </a:r>
            <a:r>
              <a:rPr lang="vi-VN" sz="2000" b="1" cap="none" dirty="0">
                <a:solidFill>
                  <a:srgbClr val="FF0000"/>
                </a:solidFill>
              </a:rPr>
              <a:t>mai multe dimensiuni ale fenomenului de bullying:</a:t>
            </a:r>
            <a:br>
              <a:rPr lang="vi-VN" sz="2000" b="1" cap="none" dirty="0">
                <a:solidFill>
                  <a:srgbClr val="FF0000"/>
                </a:solidFill>
              </a:rPr>
            </a:br>
            <a:r>
              <a:rPr lang="vi-VN" sz="2000" b="1" cap="none" dirty="0">
                <a:solidFill>
                  <a:srgbClr val="FFFF00"/>
                </a:solidFill>
              </a:rPr>
              <a:t>•	 </a:t>
            </a:r>
            <a:r>
              <a:rPr lang="vi-VN" sz="2000" b="1" cap="none" dirty="0">
                <a:solidFill>
                  <a:srgbClr val="FF0000"/>
                </a:solidFill>
              </a:rPr>
              <a:t>bullying fizic; </a:t>
            </a:r>
            <a:r>
              <a:rPr lang="vi-VN" sz="2000" b="1" cap="none" dirty="0"/>
              <a:t>include dar nu se limitează la comportamente repetate de tip: lovire, pus piedică, îmbrâncire, </a:t>
            </a:r>
            <a:r>
              <a:rPr lang="vi-VN" sz="2000" b="1" cap="none" dirty="0" smtClean="0"/>
              <a:t>plesnit</a:t>
            </a:r>
            <a:r>
              <a:rPr lang="vi-VN" sz="2000" b="1" cap="none" dirty="0"/>
              <a:t>, distrugerea / deposedarea de obiecte personale;</a:t>
            </a:r>
            <a:br>
              <a:rPr lang="vi-VN" sz="2000" b="1" cap="none" dirty="0"/>
            </a:br>
            <a:r>
              <a:rPr lang="vi-VN" sz="2000" b="1" cap="none" dirty="0">
                <a:solidFill>
                  <a:srgbClr val="FFFF00"/>
                </a:solidFill>
              </a:rPr>
              <a:t>•	 </a:t>
            </a:r>
            <a:r>
              <a:rPr lang="vi-VN" sz="2000" b="1" cap="none" dirty="0">
                <a:solidFill>
                  <a:srgbClr val="FF0000"/>
                </a:solidFill>
              </a:rPr>
              <a:t>bullying verbal; </a:t>
            </a:r>
            <a:r>
              <a:rPr lang="vi-VN" sz="2000" b="1" cap="none" dirty="0"/>
              <a:t>include dar nu se limitează la comportamente repetate de tip: poreclire, insultare, tachinare, </a:t>
            </a:r>
            <a:r>
              <a:rPr lang="vi-VN" sz="2000" b="1" cap="none" dirty="0" smtClean="0"/>
              <a:t>umilire</a:t>
            </a:r>
            <a:r>
              <a:rPr lang="vi-VN" sz="2000" b="1" cap="none" dirty="0"/>
              <a:t>, intimidare, transmitere de mesaje cu conținut homofob sau rasist;</a:t>
            </a:r>
            <a:br>
              <a:rPr lang="vi-VN" sz="2000" b="1" cap="none" dirty="0"/>
            </a:br>
            <a:r>
              <a:rPr lang="vi-VN" sz="2000" b="1" cap="none" dirty="0">
                <a:solidFill>
                  <a:srgbClr val="FFFF00"/>
                </a:solidFill>
              </a:rPr>
              <a:t>•	 </a:t>
            </a:r>
            <a:r>
              <a:rPr lang="vi-VN" sz="2000" b="1" cap="none" dirty="0">
                <a:solidFill>
                  <a:srgbClr val="FF0000"/>
                </a:solidFill>
              </a:rPr>
              <a:t>bullying social, </a:t>
            </a:r>
            <a:r>
              <a:rPr lang="vi-VN" sz="2000" b="1" cap="none" dirty="0"/>
              <a:t>adesea ascuns, greu de identificat / recunoscut, realizat cu scopul de a distruge reputația socială </a:t>
            </a:r>
            <a:r>
              <a:rPr lang="vi-VN" sz="2000" b="1" cap="none" dirty="0" smtClean="0"/>
              <a:t>a </a:t>
            </a:r>
            <a:r>
              <a:rPr lang="vi-VN" sz="2000" b="1" cap="none" dirty="0"/>
              <a:t>unui copil și de a-l plasa într-o situație de umilință publică; include dar nu se limitează la comportamente </a:t>
            </a:r>
            <a:r>
              <a:rPr lang="vi-VN" sz="2000" b="1" cap="none" dirty="0" smtClean="0"/>
              <a:t>repetate </a:t>
            </a:r>
            <a:r>
              <a:rPr lang="vi-VN" sz="2000" b="1" cap="none" dirty="0"/>
              <a:t>de tip: minciună și/sau răspândire de zvonuri, realizarea de farse cu obiectivul de a umili / crea </a:t>
            </a:r>
            <a:r>
              <a:rPr lang="vi-VN" sz="2000" b="1" cap="none" dirty="0" smtClean="0"/>
              <a:t>situații </a:t>
            </a:r>
            <a:r>
              <a:rPr lang="vi-VN" sz="2000" b="1" cap="none" dirty="0"/>
              <a:t>stânjenitoare, încurajarea excluderii / izolării sociale, bârfa;</a:t>
            </a:r>
            <a:br>
              <a:rPr lang="vi-VN" sz="2000" b="1" cap="none" dirty="0"/>
            </a:br>
            <a:r>
              <a:rPr lang="vi-VN" sz="2000" b="1" cap="none" dirty="0">
                <a:solidFill>
                  <a:srgbClr val="FFFF00"/>
                </a:solidFill>
              </a:rPr>
              <a:t>•	 </a:t>
            </a:r>
            <a:r>
              <a:rPr lang="vi-VN" sz="2000" b="1" cap="none" dirty="0">
                <a:solidFill>
                  <a:srgbClr val="FF0000"/>
                </a:solidFill>
              </a:rPr>
              <a:t>cyberbullying, </a:t>
            </a:r>
            <a:r>
              <a:rPr lang="vi-VN" sz="2000" b="1" cap="none" dirty="0"/>
              <a:t>ascuns sau evident; se referă la orice comportamnet de bullying mediat de tehnologie, identificat </a:t>
            </a:r>
            <a:r>
              <a:rPr lang="vi-VN" sz="2000" b="1" cap="none" dirty="0" smtClean="0"/>
              <a:t>în </a:t>
            </a:r>
            <a:r>
              <a:rPr lang="vi-VN" sz="2000" b="1" cap="none" dirty="0"/>
              <a:t>spațiul de social media, website-uri, mesagerie etc. ; include dar nu se limitează la comportamente repetate </a:t>
            </a:r>
            <a:r>
              <a:rPr lang="vi-VN" sz="2000" b="1" cap="none" dirty="0" smtClean="0"/>
              <a:t>de </a:t>
            </a:r>
            <a:r>
              <a:rPr lang="vi-VN" sz="2000" b="1" cap="none" dirty="0"/>
              <a:t>tip: mailuri, postări, mesaje, imagini, filme cu conținut abuziv / jignitor / ofensator; excluderea deliberată </a:t>
            </a:r>
            <a:br>
              <a:rPr lang="vi-VN" sz="2000" b="1" cap="none" dirty="0"/>
            </a:br>
            <a:r>
              <a:rPr lang="vi-VN" sz="2000" b="1" cap="none" dirty="0"/>
              <a:t>a unui copil în spațiul online; spargerea de parole ale unor conturi personale (de e-mail, FB etc</a:t>
            </a:r>
            <a:r>
              <a:rPr lang="vi-VN" sz="2000" b="1" cap="none" dirty="0" smtClean="0"/>
              <a:t>.)</a:t>
            </a:r>
            <a:endParaRPr lang="en-US" sz="2000" b="1" cap="none" dirty="0"/>
          </a:p>
        </p:txBody>
      </p:sp>
    </p:spTree>
    <p:extLst>
      <p:ext uri="{BB962C8B-B14F-4D97-AF65-F5344CB8AC3E}">
        <p14:creationId xmlns:p14="http://schemas.microsoft.com/office/powerpoint/2010/main" val="393050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vi-VN" dirty="0" smtClean="0"/>
              <a:t> </a:t>
            </a:r>
            <a:r>
              <a:rPr lang="en-US" b="1" cap="none" dirty="0">
                <a:solidFill>
                  <a:srgbClr val="FF0000"/>
                </a:solidFill>
              </a:rPr>
              <a:t>T</a:t>
            </a:r>
            <a:r>
              <a:rPr lang="vi-VN" b="1" cap="none" dirty="0" smtClean="0">
                <a:solidFill>
                  <a:srgbClr val="FF0000"/>
                </a:solidFill>
              </a:rPr>
              <a:t>oate formele de agresiune sunt severe, dar umilirea este una dintre cele mai grave:</a:t>
            </a:r>
            <a:br>
              <a:rPr lang="vi-VN" b="1" cap="none" dirty="0" smtClean="0">
                <a:solidFill>
                  <a:srgbClr val="FF0000"/>
                </a:solidFill>
              </a:rPr>
            </a:br>
            <a:r>
              <a:rPr lang="vi-VN" b="1" cap="none" dirty="0" smtClean="0">
                <a:solidFill>
                  <a:srgbClr val="FF0000"/>
                </a:solidFill>
              </a:rPr>
              <a:t>„rănile fizice se vindeca, dar cuvintele lasă urme grele, chiar după trecerea anilor „(băiat, 15 ani)</a:t>
            </a:r>
            <a:r>
              <a:rPr lang="en-US" b="1" cap="none" dirty="0" smtClean="0">
                <a:solidFill>
                  <a:srgbClr val="FF0000"/>
                </a:solidFill>
              </a:rPr>
              <a:t/>
            </a:r>
            <a:br>
              <a:rPr lang="en-US" b="1" cap="none" dirty="0" smtClean="0">
                <a:solidFill>
                  <a:srgbClr val="FF0000"/>
                </a:solidFill>
              </a:rPr>
            </a:br>
            <a:r>
              <a:rPr lang="vi-VN" b="1" cap="none" dirty="0">
                <a:solidFill>
                  <a:srgbClr val="FF0000"/>
                </a:solidFill>
              </a:rPr>
              <a:t>Unii dintre copii au considerat că există situații în care bullying-ul este tratat într-un mod discriminatoriu: bullyingul provenind de la copiii cu rezultate bune la învățătură este uneori puțin vizibil pentru adulți sau se sancționează </a:t>
            </a:r>
            <a:r>
              <a:rPr lang="vi-VN" b="1" cap="none" dirty="0" smtClean="0">
                <a:solidFill>
                  <a:srgbClr val="FF0000"/>
                </a:solidFill>
              </a:rPr>
              <a:t>într-o </a:t>
            </a:r>
            <a:r>
              <a:rPr lang="vi-VN" b="1" cap="none" dirty="0">
                <a:solidFill>
                  <a:srgbClr val="FF0000"/>
                </a:solidFill>
              </a:rPr>
              <a:t>manieră mai blândă, în timp ce copiii cu rezultate școlare slabe sunt „răi de la început” („nu e corect ca aceeași </a:t>
            </a:r>
            <a:r>
              <a:rPr lang="vi-VN" b="1" cap="none" dirty="0" smtClean="0">
                <a:solidFill>
                  <a:srgbClr val="FF0000"/>
                </a:solidFill>
              </a:rPr>
              <a:t>acțiune </a:t>
            </a:r>
            <a:r>
              <a:rPr lang="vi-VN" b="1" cap="none" dirty="0">
                <a:solidFill>
                  <a:srgbClr val="FF0000"/>
                </a:solidFill>
              </a:rPr>
              <a:t>să fie tratată în mod diferit „ băiat,16 de ani).</a:t>
            </a:r>
            <a:r>
              <a:rPr lang="vi-VN" dirty="0"/>
              <a:t/>
            </a:r>
            <a:br>
              <a:rPr lang="vi-VN" dirty="0"/>
            </a:br>
            <a:endParaRPr lang="en-US" dirty="0"/>
          </a:p>
        </p:txBody>
      </p:sp>
    </p:spTree>
    <p:extLst>
      <p:ext uri="{BB962C8B-B14F-4D97-AF65-F5344CB8AC3E}">
        <p14:creationId xmlns:p14="http://schemas.microsoft.com/office/powerpoint/2010/main" val="232319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96314"/>
          </a:xfrm>
        </p:spPr>
        <p:txBody>
          <a:bodyPr/>
          <a:lstStyle/>
          <a:p>
            <a:r>
              <a:rPr lang="en-US" dirty="0">
                <a:solidFill>
                  <a:srgbClr val="FF0000"/>
                </a:solidFill>
              </a:rPr>
              <a:t>Bullying-</a:t>
            </a:r>
            <a:r>
              <a:rPr lang="en-US" dirty="0" err="1">
                <a:solidFill>
                  <a:srgbClr val="FF0000"/>
                </a:solidFill>
              </a:rPr>
              <a:t>ul</a:t>
            </a:r>
            <a:r>
              <a:rPr lang="en-US" dirty="0">
                <a:solidFill>
                  <a:srgbClr val="FF0000"/>
                </a:solidFill>
              </a:rPr>
              <a:t> </a:t>
            </a:r>
            <a:r>
              <a:rPr lang="en-US" dirty="0" err="1">
                <a:solidFill>
                  <a:srgbClr val="FF0000"/>
                </a:solidFill>
              </a:rPr>
              <a:t>în</a:t>
            </a:r>
            <a:r>
              <a:rPr lang="en-US" dirty="0">
                <a:solidFill>
                  <a:srgbClr val="FF0000"/>
                </a:solidFill>
              </a:rPr>
              <a:t> </a:t>
            </a:r>
            <a:r>
              <a:rPr lang="en-US" dirty="0" err="1">
                <a:solidFill>
                  <a:srgbClr val="FF0000"/>
                </a:solidFill>
              </a:rPr>
              <a:t>rândul</a:t>
            </a:r>
            <a:r>
              <a:rPr lang="en-US" dirty="0">
                <a:solidFill>
                  <a:srgbClr val="FF0000"/>
                </a:solidFill>
              </a:rPr>
              <a:t> </a:t>
            </a:r>
            <a:r>
              <a:rPr lang="en-US" dirty="0" err="1">
                <a:solidFill>
                  <a:srgbClr val="FF0000"/>
                </a:solidFill>
              </a:rPr>
              <a:t>copiilor</a:t>
            </a:r>
            <a:endParaRPr lang="en-US" dirty="0">
              <a:solidFill>
                <a:srgbClr val="FF0000"/>
              </a:solidFill>
            </a:endParaRPr>
          </a:p>
        </p:txBody>
      </p:sp>
      <p:sp>
        <p:nvSpPr>
          <p:cNvPr id="3" name="Rectangle 2"/>
          <p:cNvSpPr/>
          <p:nvPr/>
        </p:nvSpPr>
        <p:spPr>
          <a:xfrm>
            <a:off x="407773" y="926757"/>
            <a:ext cx="11294075" cy="5816977"/>
          </a:xfrm>
          <a:prstGeom prst="rect">
            <a:avLst/>
          </a:prstGeom>
        </p:spPr>
        <p:txBody>
          <a:bodyPr wrap="square">
            <a:spAutoFit/>
          </a:bodyPr>
          <a:lstStyle/>
          <a:p>
            <a:endParaRPr lang="en-US" sz="2000" b="1" dirty="0" smtClean="0"/>
          </a:p>
          <a:p>
            <a:r>
              <a:rPr lang="vi-VN" sz="2000" b="1" dirty="0" smtClean="0">
                <a:solidFill>
                  <a:srgbClr val="FF0000"/>
                </a:solidFill>
              </a:rPr>
              <a:t>Comportamentele </a:t>
            </a:r>
            <a:r>
              <a:rPr lang="vi-VN" sz="2000" b="1" dirty="0">
                <a:solidFill>
                  <a:srgbClr val="FF0000"/>
                </a:solidFill>
              </a:rPr>
              <a:t>de tip bullying </a:t>
            </a:r>
            <a:r>
              <a:rPr lang="vi-VN" dirty="0"/>
              <a:t>au fost măsurate pornind de la trei dimensiuni, respectiv autor al acţiunii (agresor), ţintă a acţiunii (victimă) și martor, pe fiecare dintre acestea fiind măsurate diferite acţiuni asociate bullying-ului, precum: excluderea sau ameninţarea cu excluderea din grup, ameninţarea cu violenţă fizică, umilirea, distrugerea bunurilor, violenţă fizică</a:t>
            </a:r>
            <a:r>
              <a:rPr lang="vi-VN" dirty="0" smtClean="0"/>
              <a:t>.</a:t>
            </a:r>
            <a:endParaRPr lang="en-US" dirty="0" smtClean="0"/>
          </a:p>
          <a:p>
            <a:r>
              <a:rPr lang="en-US" sz="2000" b="1" dirty="0" err="1">
                <a:solidFill>
                  <a:srgbClr val="FF0000"/>
                </a:solidFill>
                <a:latin typeface="Arial" pitchFamily="34" charset="0"/>
                <a:cs typeface="Arial" pitchFamily="34" charset="0"/>
              </a:rPr>
              <a:t>Comportamente</a:t>
            </a:r>
            <a:r>
              <a:rPr lang="en-US" sz="2000" b="1" dirty="0">
                <a:solidFill>
                  <a:srgbClr val="FF0000"/>
                </a:solidFill>
                <a:latin typeface="Arial" pitchFamily="34" charset="0"/>
                <a:cs typeface="Arial" pitchFamily="34" charset="0"/>
              </a:rPr>
              <a:t> de tip bullying </a:t>
            </a:r>
            <a:r>
              <a:rPr lang="en-US" sz="2000" b="1" dirty="0" err="1">
                <a:solidFill>
                  <a:srgbClr val="FF0000"/>
                </a:solidFill>
                <a:latin typeface="Arial" pitchFamily="34" charset="0"/>
                <a:cs typeface="Arial" pitchFamily="34" charset="0"/>
              </a:rPr>
              <a:t>în</a:t>
            </a:r>
            <a:r>
              <a:rPr lang="en-US" sz="2000" b="1" dirty="0">
                <a:solidFill>
                  <a:srgbClr val="FF0000"/>
                </a:solidFill>
                <a:latin typeface="Arial" pitchFamily="34" charset="0"/>
                <a:cs typeface="Arial" pitchFamily="34" charset="0"/>
              </a:rPr>
              <a:t> care </a:t>
            </a:r>
            <a:r>
              <a:rPr lang="en-US" sz="2000" b="1" dirty="0" err="1">
                <a:solidFill>
                  <a:srgbClr val="FF0000"/>
                </a:solidFill>
                <a:latin typeface="Arial" pitchFamily="34" charset="0"/>
                <a:cs typeface="Arial" pitchFamily="34" charset="0"/>
              </a:rPr>
              <a:t>copilul</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este</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iniţiator</a:t>
            </a:r>
            <a:r>
              <a:rPr lang="en-US" sz="2000" b="1" dirty="0">
                <a:solidFill>
                  <a:srgbClr val="FF0000"/>
                </a:solidFill>
                <a:latin typeface="Arial" pitchFamily="34" charset="0"/>
                <a:cs typeface="Arial" pitchFamily="34" charset="0"/>
              </a:rPr>
              <a:t> al </a:t>
            </a:r>
            <a:r>
              <a:rPr lang="en-US" sz="2000" b="1" dirty="0" err="1">
                <a:solidFill>
                  <a:srgbClr val="FF0000"/>
                </a:solidFill>
                <a:latin typeface="Arial" pitchFamily="34" charset="0"/>
                <a:cs typeface="Arial" pitchFamily="34" charset="0"/>
              </a:rPr>
              <a:t>acțiunii</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agresor</a:t>
            </a:r>
            <a:r>
              <a:rPr lang="en-US" sz="2000" b="1" dirty="0" smtClean="0">
                <a:solidFill>
                  <a:srgbClr val="FF0000"/>
                </a:solidFill>
                <a:latin typeface="Arial" pitchFamily="34" charset="0"/>
                <a:cs typeface="Arial" pitchFamily="34" charset="0"/>
              </a:rPr>
              <a:t>)</a:t>
            </a:r>
          </a:p>
          <a:p>
            <a:r>
              <a:rPr lang="it-IT" sz="2000" b="1" dirty="0">
                <a:latin typeface="Arial" pitchFamily="34" charset="0"/>
                <a:cs typeface="Arial" pitchFamily="34" charset="0"/>
              </a:rPr>
              <a:t>Comportamente ce vizează excluderea unui alt copil din grup</a:t>
            </a:r>
            <a:r>
              <a:rPr lang="it-IT" sz="2000" b="1" dirty="0" smtClean="0">
                <a:latin typeface="Arial" pitchFamily="34" charset="0"/>
                <a:cs typeface="Arial" pitchFamily="34" charset="0"/>
              </a:rPr>
              <a:t>:</a:t>
            </a:r>
          </a:p>
          <a:p>
            <a:r>
              <a:rPr lang="vi-VN" dirty="0" smtClean="0"/>
              <a:t>• </a:t>
            </a:r>
            <a:r>
              <a:rPr lang="vi-VN" dirty="0"/>
              <a:t>„Să spui altor copiii să nu se joace cu un anumit copil.” o este mai probabil ca băieţii să facă acest </a:t>
            </a:r>
            <a:r>
              <a:rPr lang="vi-VN" dirty="0" smtClean="0"/>
              <a:t>lucru</a:t>
            </a:r>
            <a:r>
              <a:rPr lang="en-US" dirty="0" smtClean="0"/>
              <a:t>.</a:t>
            </a:r>
            <a:r>
              <a:rPr lang="vi-VN" dirty="0"/>
              <a:t> </a:t>
            </a:r>
            <a:endParaRPr lang="en-US" dirty="0" smtClean="0"/>
          </a:p>
          <a:p>
            <a:r>
              <a:rPr lang="vi-VN" dirty="0" smtClean="0"/>
              <a:t>• </a:t>
            </a:r>
            <a:r>
              <a:rPr lang="vi-VN" dirty="0"/>
              <a:t>„Să interzici unui alt copil să participe la activităţile grupului din care faceţi parte.” </a:t>
            </a:r>
            <a:endParaRPr lang="en-US" dirty="0" smtClean="0"/>
          </a:p>
          <a:p>
            <a:r>
              <a:rPr lang="vi-VN" dirty="0"/>
              <a:t>• „Să ameninţi că dai afară din grup un alt copil dacă nu face ce îi ceri.” </a:t>
            </a:r>
            <a:endParaRPr lang="en-US" dirty="0" smtClean="0"/>
          </a:p>
          <a:p>
            <a:r>
              <a:rPr lang="vi-VN" b="1" dirty="0"/>
              <a:t>Comportamente ce vizează ameninţarea cu violenţă fizică sau </a:t>
            </a:r>
            <a:r>
              <a:rPr lang="vi-VN" b="1" dirty="0" smtClean="0"/>
              <a:t>umilirea</a:t>
            </a:r>
            <a:r>
              <a:rPr lang="en-US" b="1" dirty="0" smtClean="0"/>
              <a:t>:</a:t>
            </a:r>
          </a:p>
          <a:p>
            <a:r>
              <a:rPr lang="vi-VN" dirty="0"/>
              <a:t>• „Să ameninţi că loveşti sau baţi un alt copil.” </a:t>
            </a:r>
            <a:endParaRPr lang="en-US" dirty="0" smtClean="0"/>
          </a:p>
          <a:p>
            <a:r>
              <a:rPr lang="vi-VN" dirty="0" smtClean="0"/>
              <a:t>• </a:t>
            </a:r>
            <a:r>
              <a:rPr lang="vi-VN" dirty="0"/>
              <a:t>„Să umileşti / să faci de ruşine un alt copil</a:t>
            </a:r>
            <a:r>
              <a:rPr lang="vi-VN" dirty="0" smtClean="0"/>
              <a:t>.”</a:t>
            </a:r>
            <a:endParaRPr lang="en-US" dirty="0" smtClean="0"/>
          </a:p>
          <a:p>
            <a:r>
              <a:rPr lang="vi-VN" dirty="0"/>
              <a:t>• „Să răspândeşti zvonuri cu privire la alţi copii</a:t>
            </a:r>
            <a:r>
              <a:rPr lang="vi-VN" dirty="0" smtClean="0"/>
              <a:t>.”</a:t>
            </a:r>
            <a:endParaRPr lang="en-US" dirty="0" smtClean="0"/>
          </a:p>
          <a:p>
            <a:r>
              <a:rPr lang="vi-VN" sz="2000" b="1" dirty="0"/>
              <a:t>Comportamente care implică violenţă fizică sau distrugerea </a:t>
            </a:r>
            <a:r>
              <a:rPr lang="vi-VN" sz="2000" b="1" dirty="0" smtClean="0"/>
              <a:t>bunurilor</a:t>
            </a:r>
            <a:endParaRPr lang="en-US" sz="2000" b="1" dirty="0" smtClean="0"/>
          </a:p>
          <a:p>
            <a:r>
              <a:rPr lang="vi-VN" dirty="0">
                <a:latin typeface="Arial" pitchFamily="34" charset="0"/>
                <a:cs typeface="Arial" pitchFamily="34" charset="0"/>
              </a:rPr>
              <a:t>• </a:t>
            </a:r>
            <a:r>
              <a:rPr lang="en-US" dirty="0" smtClean="0">
                <a:latin typeface="Arial" pitchFamily="34" charset="0"/>
                <a:cs typeface="Arial" pitchFamily="34" charset="0"/>
              </a:rPr>
              <a:t>     </a:t>
            </a:r>
            <a:r>
              <a:rPr lang="vi-VN" dirty="0" smtClean="0">
                <a:latin typeface="Arial" pitchFamily="34" charset="0"/>
                <a:cs typeface="Arial" pitchFamily="34" charset="0"/>
              </a:rPr>
              <a:t>„</a:t>
            </a:r>
            <a:r>
              <a:rPr lang="vi-VN" dirty="0">
                <a:latin typeface="Arial" pitchFamily="34" charset="0"/>
                <a:cs typeface="Arial" pitchFamily="34" charset="0"/>
              </a:rPr>
              <a:t>Să distrugi lucrurile unui alt copil dacă te-au supărat pe el</a:t>
            </a:r>
            <a:r>
              <a:rPr lang="vi-VN" dirty="0" smtClean="0">
                <a:latin typeface="Arial" pitchFamily="34" charset="0"/>
                <a:cs typeface="Arial" pitchFamily="34" charset="0"/>
              </a:rPr>
              <a:t>.”</a:t>
            </a:r>
            <a:r>
              <a:rPr lang="vi-VN" dirty="0">
                <a:solidFill>
                  <a:prstClr val="white"/>
                </a:solidFill>
                <a:latin typeface="Arial" pitchFamily="34" charset="0"/>
                <a:ea typeface="+mj-ea"/>
                <a:cs typeface="Arial" pitchFamily="34" charset="0"/>
              </a:rPr>
              <a:t> </a:t>
            </a:r>
            <a:endParaRPr lang="en-US" dirty="0" smtClean="0">
              <a:solidFill>
                <a:prstClr val="white"/>
              </a:solidFill>
              <a:latin typeface="Arial" pitchFamily="34" charset="0"/>
              <a:ea typeface="+mj-ea"/>
              <a:cs typeface="Arial" pitchFamily="34" charset="0"/>
            </a:endParaRPr>
          </a:p>
          <a:p>
            <a:r>
              <a:rPr lang="vi-VN" dirty="0" smtClean="0">
                <a:solidFill>
                  <a:prstClr val="white"/>
                </a:solidFill>
                <a:latin typeface="Arial" pitchFamily="34" charset="0"/>
                <a:ea typeface="+mj-ea"/>
                <a:cs typeface="Arial" pitchFamily="34" charset="0"/>
              </a:rPr>
              <a:t>•</a:t>
            </a:r>
            <a:r>
              <a:rPr lang="vi-VN" dirty="0">
                <a:solidFill>
                  <a:prstClr val="white"/>
                </a:solidFill>
                <a:latin typeface="Arial" pitchFamily="34" charset="0"/>
                <a:ea typeface="+mj-ea"/>
                <a:cs typeface="Arial" pitchFamily="34" charset="0"/>
              </a:rPr>
              <a:t>	 „</a:t>
            </a:r>
            <a:r>
              <a:rPr lang="en-US" dirty="0">
                <a:solidFill>
                  <a:prstClr val="white"/>
                </a:solidFill>
                <a:latin typeface="Arial" pitchFamily="34" charset="0"/>
                <a:ea typeface="+mj-ea"/>
                <a:cs typeface="Arial" pitchFamily="34" charset="0"/>
              </a:rPr>
              <a:t>S</a:t>
            </a:r>
            <a:r>
              <a:rPr lang="vi-VN" dirty="0">
                <a:solidFill>
                  <a:prstClr val="white"/>
                </a:solidFill>
                <a:latin typeface="Arial" pitchFamily="34" charset="0"/>
                <a:ea typeface="+mj-ea"/>
                <a:cs typeface="Arial" pitchFamily="34" charset="0"/>
              </a:rPr>
              <a:t>ă distrugi lucrurile unui alt copil dacă te-au supărat pe el.”</a:t>
            </a:r>
            <a:r>
              <a:rPr lang="en-US" dirty="0">
                <a:solidFill>
                  <a:prstClr val="white"/>
                </a:solidFill>
                <a:latin typeface="Arial" pitchFamily="34" charset="0"/>
                <a:ea typeface="+mj-ea"/>
                <a:cs typeface="Arial" pitchFamily="34" charset="0"/>
              </a:rPr>
              <a:t/>
            </a:r>
            <a:br>
              <a:rPr lang="en-US" dirty="0">
                <a:solidFill>
                  <a:prstClr val="white"/>
                </a:solidFill>
                <a:latin typeface="Arial" pitchFamily="34" charset="0"/>
                <a:ea typeface="+mj-ea"/>
                <a:cs typeface="Arial" pitchFamily="34" charset="0"/>
              </a:rPr>
            </a:br>
            <a:r>
              <a:rPr lang="vi-VN" dirty="0">
                <a:solidFill>
                  <a:prstClr val="white"/>
                </a:solidFill>
                <a:latin typeface="Arial" pitchFamily="34" charset="0"/>
                <a:ea typeface="+mj-ea"/>
                <a:cs typeface="Arial" pitchFamily="34" charset="0"/>
              </a:rPr>
              <a:t>•	 „Să răneşti uşor alţi copii prin comportamente fizice (să lovești uşor, să ciupești, să muşti etc.).”</a:t>
            </a:r>
            <a:r>
              <a:rPr lang="en-US" dirty="0">
                <a:solidFill>
                  <a:prstClr val="white"/>
                </a:solidFill>
                <a:latin typeface="Arial" pitchFamily="34" charset="0"/>
                <a:ea typeface="+mj-ea"/>
                <a:cs typeface="Arial" pitchFamily="34" charset="0"/>
              </a:rPr>
              <a:t/>
            </a:r>
            <a:br>
              <a:rPr lang="en-US" dirty="0">
                <a:solidFill>
                  <a:prstClr val="white"/>
                </a:solidFill>
                <a:latin typeface="Arial" pitchFamily="34" charset="0"/>
                <a:ea typeface="+mj-ea"/>
                <a:cs typeface="Arial" pitchFamily="34" charset="0"/>
              </a:rPr>
            </a:br>
            <a:r>
              <a:rPr lang="vi-VN" dirty="0">
                <a:solidFill>
                  <a:prstClr val="white"/>
                </a:solidFill>
                <a:latin typeface="Arial" pitchFamily="34" charset="0"/>
                <a:ea typeface="+mj-ea"/>
                <a:cs typeface="Arial" pitchFamily="34" charset="0"/>
              </a:rPr>
              <a:t>•	 „Să baţi alţi copii.”</a:t>
            </a:r>
            <a:r>
              <a:rPr lang="en-US" dirty="0">
                <a:solidFill>
                  <a:prstClr val="white"/>
                </a:solidFill>
                <a:latin typeface="Arial" pitchFamily="34" charset="0"/>
                <a:ea typeface="+mj-ea"/>
                <a:cs typeface="Arial" pitchFamily="34" charset="0"/>
              </a:rPr>
              <a:t/>
            </a:r>
            <a:br>
              <a:rPr lang="en-US" dirty="0">
                <a:solidFill>
                  <a:prstClr val="white"/>
                </a:solidFill>
                <a:latin typeface="Arial" pitchFamily="34" charset="0"/>
                <a:ea typeface="+mj-ea"/>
                <a:cs typeface="Arial" pitchFamily="34" charset="0"/>
              </a:rPr>
            </a:br>
            <a:endParaRPr lang="en-US" sz="2000" b="1" dirty="0"/>
          </a:p>
        </p:txBody>
      </p:sp>
    </p:spTree>
    <p:extLst>
      <p:ext uri="{BB962C8B-B14F-4D97-AF65-F5344CB8AC3E}">
        <p14:creationId xmlns:p14="http://schemas.microsoft.com/office/powerpoint/2010/main" val="74985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56" y="717372"/>
            <a:ext cx="10782858" cy="1478570"/>
          </a:xfrm>
        </p:spPr>
        <p:txBody>
          <a:bodyPr>
            <a:normAutofit fontScale="90000"/>
          </a:bodyPr>
          <a:lstStyle/>
          <a:p>
            <a:r>
              <a:rPr lang="en-US" dirty="0"/>
              <a:t> </a:t>
            </a: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sz="2200" b="1" dirty="0">
                <a:solidFill>
                  <a:srgbClr val="FF0000"/>
                </a:solidFill>
              </a:rPr>
              <a:t/>
            </a:r>
            <a:br>
              <a:rPr lang="en-US" sz="2200" b="1" dirty="0">
                <a:solidFill>
                  <a:srgbClr val="FF0000"/>
                </a:solidFill>
              </a:rPr>
            </a:br>
            <a:r>
              <a:rPr lang="es-ES" sz="2200" b="1" cap="none" dirty="0" err="1" smtClean="0">
                <a:solidFill>
                  <a:srgbClr val="FF0000"/>
                </a:solidFill>
                <a:latin typeface="Arial" pitchFamily="34" charset="0"/>
                <a:cs typeface="Arial" pitchFamily="34" charset="0"/>
              </a:rPr>
              <a:t>Comportamente</a:t>
            </a:r>
            <a:r>
              <a:rPr lang="es-ES" sz="2200" b="1" cap="none" dirty="0" smtClean="0">
                <a:solidFill>
                  <a:srgbClr val="FF0000"/>
                </a:solidFill>
                <a:latin typeface="Arial" pitchFamily="34" charset="0"/>
                <a:cs typeface="Arial" pitchFamily="34" charset="0"/>
              </a:rPr>
              <a:t> </a:t>
            </a:r>
            <a:r>
              <a:rPr lang="es-ES" sz="2200" b="1" cap="none" dirty="0">
                <a:solidFill>
                  <a:srgbClr val="FF0000"/>
                </a:solidFill>
                <a:latin typeface="Arial" pitchFamily="34" charset="0"/>
                <a:cs typeface="Arial" pitchFamily="34" charset="0"/>
              </a:rPr>
              <a:t>de </a:t>
            </a:r>
            <a:r>
              <a:rPr lang="es-ES" sz="2200" b="1" cap="none" dirty="0" err="1">
                <a:solidFill>
                  <a:srgbClr val="FF0000"/>
                </a:solidFill>
                <a:latin typeface="Arial" pitchFamily="34" charset="0"/>
                <a:cs typeface="Arial" pitchFamily="34" charset="0"/>
              </a:rPr>
              <a:t>tip</a:t>
            </a:r>
            <a:r>
              <a:rPr lang="es-ES" sz="2200" b="1" cap="none" dirty="0">
                <a:solidFill>
                  <a:srgbClr val="FF0000"/>
                </a:solidFill>
                <a:latin typeface="Arial" pitchFamily="34" charset="0"/>
                <a:cs typeface="Arial" pitchFamily="34" charset="0"/>
              </a:rPr>
              <a:t> </a:t>
            </a:r>
            <a:r>
              <a:rPr lang="es-ES" sz="2200" b="1" cap="none" dirty="0" err="1">
                <a:solidFill>
                  <a:srgbClr val="FF0000"/>
                </a:solidFill>
                <a:latin typeface="Arial" pitchFamily="34" charset="0"/>
                <a:cs typeface="Arial" pitchFamily="34" charset="0"/>
              </a:rPr>
              <a:t>bullying</a:t>
            </a:r>
            <a:r>
              <a:rPr lang="es-ES" sz="2200" b="1" cap="none" dirty="0">
                <a:solidFill>
                  <a:srgbClr val="FF0000"/>
                </a:solidFill>
                <a:latin typeface="Arial" pitchFamily="34" charset="0"/>
                <a:cs typeface="Arial" pitchFamily="34" charset="0"/>
              </a:rPr>
              <a:t> </a:t>
            </a:r>
            <a:r>
              <a:rPr lang="es-ES" sz="2200" b="1" cap="none" dirty="0" err="1">
                <a:solidFill>
                  <a:srgbClr val="FF0000"/>
                </a:solidFill>
                <a:latin typeface="Arial" pitchFamily="34" charset="0"/>
                <a:cs typeface="Arial" pitchFamily="34" charset="0"/>
              </a:rPr>
              <a:t>în</a:t>
            </a:r>
            <a:r>
              <a:rPr lang="es-ES" sz="2200" b="1" cap="none" dirty="0">
                <a:solidFill>
                  <a:srgbClr val="FF0000"/>
                </a:solidFill>
                <a:latin typeface="Arial" pitchFamily="34" charset="0"/>
                <a:cs typeface="Arial" pitchFamily="34" charset="0"/>
              </a:rPr>
              <a:t> </a:t>
            </a:r>
            <a:r>
              <a:rPr lang="es-ES" sz="2200" b="1" cap="none" dirty="0" err="1">
                <a:solidFill>
                  <a:srgbClr val="FF0000"/>
                </a:solidFill>
                <a:latin typeface="Arial" pitchFamily="34" charset="0"/>
                <a:cs typeface="Arial" pitchFamily="34" charset="0"/>
              </a:rPr>
              <a:t>care</a:t>
            </a:r>
            <a:r>
              <a:rPr lang="es-ES" sz="2200" b="1" cap="none" dirty="0">
                <a:solidFill>
                  <a:srgbClr val="FF0000"/>
                </a:solidFill>
                <a:latin typeface="Arial" pitchFamily="34" charset="0"/>
                <a:cs typeface="Arial" pitchFamily="34" charset="0"/>
              </a:rPr>
              <a:t> </a:t>
            </a:r>
            <a:r>
              <a:rPr lang="es-ES" sz="2200" b="1" cap="none" dirty="0" err="1">
                <a:solidFill>
                  <a:srgbClr val="FF0000"/>
                </a:solidFill>
                <a:latin typeface="Arial" pitchFamily="34" charset="0"/>
                <a:cs typeface="Arial" pitchFamily="34" charset="0"/>
              </a:rPr>
              <a:t>copilul</a:t>
            </a:r>
            <a:r>
              <a:rPr lang="es-ES" sz="2200" b="1" cap="none" dirty="0">
                <a:solidFill>
                  <a:srgbClr val="FF0000"/>
                </a:solidFill>
                <a:latin typeface="Arial" pitchFamily="34" charset="0"/>
                <a:cs typeface="Arial" pitchFamily="34" charset="0"/>
              </a:rPr>
              <a:t> este </a:t>
            </a:r>
            <a:r>
              <a:rPr lang="es-ES" sz="2200" b="1" cap="none" dirty="0" err="1" smtClean="0">
                <a:solidFill>
                  <a:srgbClr val="FF0000"/>
                </a:solidFill>
                <a:latin typeface="Arial" pitchFamily="34" charset="0"/>
                <a:cs typeface="Arial" pitchFamily="34" charset="0"/>
              </a:rPr>
              <a:t>victimă</a:t>
            </a:r>
            <a:r>
              <a:rPr lang="es-ES" sz="2200" b="1" cap="none" dirty="0" smtClean="0">
                <a:solidFill>
                  <a:srgbClr val="FF0000"/>
                </a:solidFill>
                <a:latin typeface="Arial" pitchFamily="34" charset="0"/>
                <a:cs typeface="Arial" pitchFamily="34" charset="0"/>
              </a:rPr>
              <a:t>:</a:t>
            </a:r>
            <a:r>
              <a:rPr lang="es-ES" sz="2200" b="1" cap="none" dirty="0" smtClean="0">
                <a:latin typeface="Arial" pitchFamily="34" charset="0"/>
                <a:cs typeface="Arial" pitchFamily="34" charset="0"/>
              </a:rPr>
              <a:t/>
            </a:r>
            <a:br>
              <a:rPr lang="es-ES" sz="2200" b="1" cap="none" dirty="0" smtClean="0">
                <a:latin typeface="Arial" pitchFamily="34" charset="0"/>
                <a:cs typeface="Arial" pitchFamily="34" charset="0"/>
              </a:rPr>
            </a:br>
            <a:r>
              <a:rPr lang="it-IT" sz="2200" b="1" cap="none" dirty="0">
                <a:latin typeface="Arial" pitchFamily="34" charset="0"/>
                <a:cs typeface="Arial" pitchFamily="34" charset="0"/>
              </a:rPr>
              <a:t>Comportamente ce vizează excluderea din grup</a:t>
            </a:r>
            <a:r>
              <a:rPr lang="it-IT" sz="2200" b="1" cap="none" dirty="0" smtClean="0">
                <a:latin typeface="Arial" pitchFamily="34" charset="0"/>
                <a:cs typeface="Arial" pitchFamily="34" charset="0"/>
              </a:rPr>
              <a:t>:</a:t>
            </a:r>
            <a:br>
              <a:rPr lang="it-IT" sz="2200" b="1" cap="none" dirty="0" smtClean="0">
                <a:latin typeface="Arial" pitchFamily="34" charset="0"/>
                <a:cs typeface="Arial" pitchFamily="34" charset="0"/>
              </a:rPr>
            </a:br>
            <a:r>
              <a:rPr lang="vi-VN" sz="2200" b="1" cap="none" dirty="0">
                <a:latin typeface="Arial" pitchFamily="34" charset="0"/>
                <a:cs typeface="Arial" pitchFamily="34" charset="0"/>
              </a:rPr>
              <a:t>•	 </a:t>
            </a:r>
            <a:r>
              <a:rPr lang="vi-VN" sz="2000" cap="none" dirty="0">
                <a:latin typeface="Arial" pitchFamily="34" charset="0"/>
                <a:cs typeface="Arial" pitchFamily="34" charset="0"/>
              </a:rPr>
              <a:t>„Să ceară un copil altui copil să nu să joace / vorbească cu tine</a:t>
            </a:r>
            <a:r>
              <a:rPr lang="vi-VN" sz="2000" cap="none" dirty="0" smtClean="0">
                <a:latin typeface="Arial" pitchFamily="34" charset="0"/>
                <a:cs typeface="Arial" pitchFamily="34" charset="0"/>
              </a:rPr>
              <a:t>.”</a:t>
            </a:r>
            <a:r>
              <a:rPr lang="en-US" sz="2000" cap="none" dirty="0" smtClean="0">
                <a:latin typeface="Arial" pitchFamily="34" charset="0"/>
                <a:cs typeface="Arial" pitchFamily="34" charset="0"/>
              </a:rPr>
              <a:t/>
            </a:r>
            <a:br>
              <a:rPr lang="en-US" sz="2000" cap="none" dirty="0" smtClean="0">
                <a:latin typeface="Arial" pitchFamily="34" charset="0"/>
                <a:cs typeface="Arial" pitchFamily="34" charset="0"/>
              </a:rPr>
            </a:br>
            <a:r>
              <a:rPr lang="vi-VN" sz="2000" cap="none" dirty="0">
                <a:latin typeface="Arial" pitchFamily="34" charset="0"/>
                <a:cs typeface="Arial" pitchFamily="34" charset="0"/>
              </a:rPr>
              <a:t>•	 „Să îţi interzică un alt copil să participi la activităţile unui grup</a:t>
            </a:r>
            <a:r>
              <a:rPr lang="vi-VN" sz="2000" cap="none" dirty="0" smtClean="0">
                <a:latin typeface="Arial" pitchFamily="34" charset="0"/>
                <a:cs typeface="Arial" pitchFamily="34" charset="0"/>
              </a:rPr>
              <a:t>.”</a:t>
            </a:r>
            <a:r>
              <a:rPr lang="en-US" sz="2000" cap="none" dirty="0" smtClean="0">
                <a:latin typeface="Arial" pitchFamily="34" charset="0"/>
                <a:cs typeface="Arial" pitchFamily="34" charset="0"/>
              </a:rPr>
              <a:t/>
            </a:r>
            <a:br>
              <a:rPr lang="en-US" sz="2000" cap="none" dirty="0" smtClean="0">
                <a:latin typeface="Arial" pitchFamily="34" charset="0"/>
                <a:cs typeface="Arial" pitchFamily="34" charset="0"/>
              </a:rPr>
            </a:br>
            <a:r>
              <a:rPr lang="vi-VN" sz="2000" cap="none" dirty="0">
                <a:latin typeface="Arial" pitchFamily="34" charset="0"/>
                <a:cs typeface="Arial" pitchFamily="34" charset="0"/>
              </a:rPr>
              <a:t>•	 „Se te ameninţe alt copil că te dă afară din grup</a:t>
            </a:r>
            <a:r>
              <a:rPr lang="vi-VN" sz="2000" cap="none" dirty="0" smtClean="0">
                <a:latin typeface="Arial" pitchFamily="34" charset="0"/>
                <a:cs typeface="Arial" pitchFamily="34" charset="0"/>
              </a:rPr>
              <a:t>.”</a:t>
            </a:r>
            <a:r>
              <a:rPr lang="en-US" sz="2000" cap="none" dirty="0" smtClean="0">
                <a:latin typeface="Arial" pitchFamily="34" charset="0"/>
                <a:cs typeface="Arial" pitchFamily="34" charset="0"/>
              </a:rPr>
              <a:t/>
            </a:r>
            <a:br>
              <a:rPr lang="en-US" sz="2000" cap="none" dirty="0" smtClean="0">
                <a:latin typeface="Arial" pitchFamily="34" charset="0"/>
                <a:cs typeface="Arial" pitchFamily="34" charset="0"/>
              </a:rPr>
            </a:br>
            <a:r>
              <a:rPr lang="vi-VN" sz="2200" b="1" cap="none" dirty="0">
                <a:latin typeface="Arial" pitchFamily="34" charset="0"/>
                <a:cs typeface="Arial" pitchFamily="34" charset="0"/>
              </a:rPr>
              <a:t>Comportamente ce vizează ameninţarea cu violenţă fizică sau </a:t>
            </a:r>
            <a:r>
              <a:rPr lang="vi-VN" sz="2200" b="1" cap="none" dirty="0" smtClean="0">
                <a:latin typeface="Arial" pitchFamily="34" charset="0"/>
                <a:cs typeface="Arial" pitchFamily="34" charset="0"/>
              </a:rPr>
              <a:t>umilirea</a:t>
            </a:r>
            <a:r>
              <a:rPr lang="en-US" sz="2200" b="1" cap="none" dirty="0" smtClean="0">
                <a:latin typeface="Arial" pitchFamily="34" charset="0"/>
                <a:cs typeface="Arial" pitchFamily="34" charset="0"/>
              </a:rPr>
              <a:t>:</a:t>
            </a:r>
            <a:br>
              <a:rPr lang="en-US" sz="2200" b="1" cap="none" dirty="0" smtClean="0">
                <a:latin typeface="Arial" pitchFamily="34" charset="0"/>
                <a:cs typeface="Arial" pitchFamily="34" charset="0"/>
              </a:rPr>
            </a:br>
            <a:r>
              <a:rPr lang="vi-VN" sz="2200" b="1" cap="none" dirty="0">
                <a:latin typeface="Arial" pitchFamily="34" charset="0"/>
                <a:cs typeface="Arial" pitchFamily="34" charset="0"/>
              </a:rPr>
              <a:t>•	 </a:t>
            </a:r>
            <a:r>
              <a:rPr lang="vi-VN" sz="2000" cap="none" dirty="0">
                <a:latin typeface="Arial" pitchFamily="34" charset="0"/>
                <a:cs typeface="Arial" pitchFamily="34" charset="0"/>
              </a:rPr>
              <a:t>„Să te ameninţe alt copil că te loveşte sau te bate</a:t>
            </a:r>
            <a:r>
              <a:rPr lang="vi-VN" sz="2000" cap="none" dirty="0" smtClean="0">
                <a:latin typeface="Arial" pitchFamily="34" charset="0"/>
                <a:cs typeface="Arial" pitchFamily="34" charset="0"/>
              </a:rPr>
              <a:t>.”</a:t>
            </a:r>
            <a:r>
              <a:rPr lang="es-ES" sz="2000" cap="none" dirty="0" smtClean="0">
                <a:latin typeface="Arial" pitchFamily="34" charset="0"/>
                <a:cs typeface="Arial" pitchFamily="34" charset="0"/>
              </a:rPr>
              <a:t/>
            </a:r>
            <a:br>
              <a:rPr lang="es-ES" sz="2000" cap="none" dirty="0" smtClean="0">
                <a:latin typeface="Arial" pitchFamily="34" charset="0"/>
                <a:cs typeface="Arial" pitchFamily="34" charset="0"/>
              </a:rPr>
            </a:br>
            <a:r>
              <a:rPr lang="vi-VN" sz="2000" cap="none" dirty="0">
                <a:latin typeface="Arial" pitchFamily="34" charset="0"/>
                <a:cs typeface="Arial" pitchFamily="34" charset="0"/>
              </a:rPr>
              <a:t>•	 „Să te umilească sau să te facă de ruşine un alt copil.” </a:t>
            </a:r>
            <a:r>
              <a:rPr lang="en-US" sz="2000" cap="none" dirty="0" smtClean="0">
                <a:latin typeface="Arial" pitchFamily="34" charset="0"/>
                <a:cs typeface="Arial" pitchFamily="34" charset="0"/>
              </a:rPr>
              <a:t/>
            </a:r>
            <a:br>
              <a:rPr lang="en-US" sz="2000" cap="none" dirty="0" smtClean="0">
                <a:latin typeface="Arial" pitchFamily="34" charset="0"/>
                <a:cs typeface="Arial" pitchFamily="34" charset="0"/>
              </a:rPr>
            </a:br>
            <a:r>
              <a:rPr lang="vi-VN" sz="2000" cap="none" dirty="0" smtClean="0">
                <a:latin typeface="Arial" pitchFamily="34" charset="0"/>
                <a:cs typeface="Arial" pitchFamily="34" charset="0"/>
              </a:rPr>
              <a:t>•</a:t>
            </a:r>
            <a:r>
              <a:rPr lang="vi-VN" sz="2000" cap="none" dirty="0">
                <a:latin typeface="Arial" pitchFamily="34" charset="0"/>
                <a:cs typeface="Arial" pitchFamily="34" charset="0"/>
              </a:rPr>
              <a:t>	 „Să răspândească zvonuri despre tine un alt copil</a:t>
            </a:r>
            <a:r>
              <a:rPr lang="vi-VN" sz="2000" cap="none" dirty="0" smtClean="0">
                <a:latin typeface="Arial" pitchFamily="34" charset="0"/>
                <a:cs typeface="Arial" pitchFamily="34" charset="0"/>
              </a:rPr>
              <a:t>.”</a:t>
            </a:r>
            <a:r>
              <a:rPr lang="en-US" sz="2000" cap="none" dirty="0" smtClean="0">
                <a:latin typeface="Arial" pitchFamily="34" charset="0"/>
                <a:cs typeface="Arial" pitchFamily="34" charset="0"/>
              </a:rPr>
              <a:t/>
            </a:r>
            <a:br>
              <a:rPr lang="en-US" sz="2000" cap="none" dirty="0" smtClean="0">
                <a:latin typeface="Arial" pitchFamily="34" charset="0"/>
                <a:cs typeface="Arial" pitchFamily="34" charset="0"/>
              </a:rPr>
            </a:br>
            <a:r>
              <a:rPr lang="vi-VN" sz="2200" b="1" cap="none" dirty="0">
                <a:latin typeface="Arial" pitchFamily="34" charset="0"/>
                <a:cs typeface="Arial" pitchFamily="34" charset="0"/>
              </a:rPr>
              <a:t>Comportamente care implică violenţă fizică sau distrugerea </a:t>
            </a:r>
            <a:r>
              <a:rPr lang="vi-VN" sz="2200" b="1" cap="none" dirty="0" smtClean="0">
                <a:latin typeface="Arial" pitchFamily="34" charset="0"/>
                <a:cs typeface="Arial" pitchFamily="34" charset="0"/>
              </a:rPr>
              <a:t>bunurilor</a:t>
            </a:r>
            <a:r>
              <a:rPr lang="en-US" sz="2200" b="1" cap="none" dirty="0" smtClean="0">
                <a:latin typeface="Arial" pitchFamily="34" charset="0"/>
                <a:cs typeface="Arial" pitchFamily="34" charset="0"/>
              </a:rPr>
              <a:t>:</a:t>
            </a:r>
            <a:br>
              <a:rPr lang="en-US" sz="2200" b="1" cap="none" dirty="0" smtClean="0">
                <a:latin typeface="Arial" pitchFamily="34" charset="0"/>
                <a:cs typeface="Arial" pitchFamily="34" charset="0"/>
              </a:rPr>
            </a:br>
            <a:r>
              <a:rPr lang="it-IT" sz="2200" b="1" cap="none" dirty="0">
                <a:latin typeface="Arial" pitchFamily="34" charset="0"/>
                <a:cs typeface="Arial" pitchFamily="34" charset="0"/>
              </a:rPr>
              <a:t>•	 </a:t>
            </a:r>
            <a:r>
              <a:rPr lang="it-IT" sz="2000" cap="none" dirty="0">
                <a:latin typeface="Arial" pitchFamily="34" charset="0"/>
                <a:cs typeface="Arial" pitchFamily="34" charset="0"/>
              </a:rPr>
              <a:t>„Să îţi distrugă lucrurile un alt copil</a:t>
            </a:r>
            <a:r>
              <a:rPr lang="it-IT" sz="2000" cap="none" dirty="0" smtClean="0">
                <a:latin typeface="Arial" pitchFamily="34" charset="0"/>
                <a:cs typeface="Arial" pitchFamily="34" charset="0"/>
              </a:rPr>
              <a:t>.”</a:t>
            </a:r>
            <a:br>
              <a:rPr lang="it-IT" sz="2000" cap="none" dirty="0" smtClean="0">
                <a:latin typeface="Arial" pitchFamily="34" charset="0"/>
                <a:cs typeface="Arial" pitchFamily="34" charset="0"/>
              </a:rPr>
            </a:br>
            <a:r>
              <a:rPr lang="vi-VN" sz="2000" cap="none" dirty="0">
                <a:latin typeface="Arial" pitchFamily="34" charset="0"/>
                <a:cs typeface="Arial" pitchFamily="34" charset="0"/>
              </a:rPr>
              <a:t>•	 „Să te împingă sau să te îmbrâncească un alt copil</a:t>
            </a:r>
            <a:r>
              <a:rPr lang="vi-VN" sz="2000" cap="none" dirty="0" smtClean="0">
                <a:latin typeface="Arial" pitchFamily="34" charset="0"/>
                <a:cs typeface="Arial" pitchFamily="34" charset="0"/>
              </a:rPr>
              <a:t>.”</a:t>
            </a:r>
            <a:r>
              <a:rPr lang="en-US" sz="2000" cap="none" dirty="0" smtClean="0">
                <a:latin typeface="Arial" pitchFamily="34" charset="0"/>
                <a:cs typeface="Arial" pitchFamily="34" charset="0"/>
              </a:rPr>
              <a:t/>
            </a:r>
            <a:br>
              <a:rPr lang="en-US" sz="2000" cap="none" dirty="0" smtClean="0">
                <a:latin typeface="Arial" pitchFamily="34" charset="0"/>
                <a:cs typeface="Arial" pitchFamily="34" charset="0"/>
              </a:rPr>
            </a:br>
            <a:r>
              <a:rPr lang="vi-VN" sz="2000" cap="none" dirty="0">
                <a:latin typeface="Arial" pitchFamily="34" charset="0"/>
                <a:cs typeface="Arial" pitchFamily="34" charset="0"/>
              </a:rPr>
              <a:t>•	 „Să te rănească uşor un alt copil (să te lovească uşor, să te ciupească, să te muşte etc</a:t>
            </a:r>
            <a:r>
              <a:rPr lang="vi-VN" sz="2000" cap="none" dirty="0" smtClean="0">
                <a:latin typeface="Arial" pitchFamily="34" charset="0"/>
                <a:cs typeface="Arial" pitchFamily="34" charset="0"/>
              </a:rPr>
              <a:t>.)”</a:t>
            </a:r>
            <a:r>
              <a:rPr lang="en-US" sz="2000" cap="none" dirty="0" smtClean="0">
                <a:latin typeface="Arial" pitchFamily="34" charset="0"/>
                <a:cs typeface="Arial" pitchFamily="34" charset="0"/>
              </a:rPr>
              <a:t/>
            </a:r>
            <a:br>
              <a:rPr lang="en-US" sz="2000" cap="none" dirty="0" smtClean="0">
                <a:latin typeface="Arial" pitchFamily="34" charset="0"/>
                <a:cs typeface="Arial" pitchFamily="34" charset="0"/>
              </a:rPr>
            </a:br>
            <a:r>
              <a:rPr lang="es-ES" sz="2000" cap="none" dirty="0">
                <a:latin typeface="Arial" pitchFamily="34" charset="0"/>
                <a:cs typeface="Arial" pitchFamily="34" charset="0"/>
              </a:rPr>
              <a:t>•	 „</a:t>
            </a:r>
            <a:r>
              <a:rPr lang="es-ES" sz="2000" cap="none" dirty="0" err="1">
                <a:latin typeface="Arial" pitchFamily="34" charset="0"/>
                <a:cs typeface="Arial" pitchFamily="34" charset="0"/>
              </a:rPr>
              <a:t>Să</a:t>
            </a:r>
            <a:r>
              <a:rPr lang="es-ES" sz="2000" cap="none" dirty="0">
                <a:latin typeface="Arial" pitchFamily="34" charset="0"/>
                <a:cs typeface="Arial" pitchFamily="34" charset="0"/>
              </a:rPr>
              <a:t> te </a:t>
            </a:r>
            <a:r>
              <a:rPr lang="es-ES" sz="2000" cap="none" dirty="0" err="1">
                <a:latin typeface="Arial" pitchFamily="34" charset="0"/>
                <a:cs typeface="Arial" pitchFamily="34" charset="0"/>
              </a:rPr>
              <a:t>bată</a:t>
            </a:r>
            <a:r>
              <a:rPr lang="es-ES" sz="2000" cap="none" dirty="0">
                <a:latin typeface="Arial" pitchFamily="34" charset="0"/>
                <a:cs typeface="Arial" pitchFamily="34" charset="0"/>
              </a:rPr>
              <a:t> un </a:t>
            </a:r>
            <a:r>
              <a:rPr lang="es-ES" sz="2000" cap="none" dirty="0" err="1">
                <a:latin typeface="Arial" pitchFamily="34" charset="0"/>
                <a:cs typeface="Arial" pitchFamily="34" charset="0"/>
              </a:rPr>
              <a:t>alt</a:t>
            </a:r>
            <a:r>
              <a:rPr lang="es-ES" sz="2000" cap="none" dirty="0">
                <a:latin typeface="Arial" pitchFamily="34" charset="0"/>
                <a:cs typeface="Arial" pitchFamily="34" charset="0"/>
              </a:rPr>
              <a:t> </a:t>
            </a:r>
            <a:r>
              <a:rPr lang="es-ES" sz="2000" cap="none" dirty="0" err="1">
                <a:latin typeface="Arial" pitchFamily="34" charset="0"/>
                <a:cs typeface="Arial" pitchFamily="34" charset="0"/>
              </a:rPr>
              <a:t>copil</a:t>
            </a:r>
            <a:r>
              <a:rPr lang="es-ES" sz="2000" cap="none" dirty="0">
                <a:latin typeface="Arial" pitchFamily="34" charset="0"/>
                <a:cs typeface="Arial" pitchFamily="34" charset="0"/>
              </a:rPr>
              <a:t>.”</a:t>
            </a:r>
            <a:br>
              <a:rPr lang="es-ES" sz="2000" cap="none" dirty="0">
                <a:latin typeface="Arial" pitchFamily="34" charset="0"/>
                <a:cs typeface="Arial" pitchFamily="34" charset="0"/>
              </a:rPr>
            </a:br>
            <a:r>
              <a:rPr lang="es-ES" sz="2200" b="1" cap="none" dirty="0" err="1">
                <a:solidFill>
                  <a:srgbClr val="FF0000"/>
                </a:solidFill>
                <a:latin typeface="Arial" pitchFamily="34" charset="0"/>
                <a:cs typeface="Arial" pitchFamily="34" charset="0"/>
              </a:rPr>
              <a:t>Comportamente</a:t>
            </a:r>
            <a:r>
              <a:rPr lang="es-ES" sz="2200" b="1" cap="none" dirty="0">
                <a:solidFill>
                  <a:srgbClr val="FF0000"/>
                </a:solidFill>
                <a:latin typeface="Arial" pitchFamily="34" charset="0"/>
                <a:cs typeface="Arial" pitchFamily="34" charset="0"/>
              </a:rPr>
              <a:t> de </a:t>
            </a:r>
            <a:r>
              <a:rPr lang="es-ES" sz="2200" b="1" cap="none" dirty="0" err="1">
                <a:solidFill>
                  <a:srgbClr val="FF0000"/>
                </a:solidFill>
                <a:latin typeface="Arial" pitchFamily="34" charset="0"/>
                <a:cs typeface="Arial" pitchFamily="34" charset="0"/>
              </a:rPr>
              <a:t>tip</a:t>
            </a:r>
            <a:r>
              <a:rPr lang="es-ES" sz="2200" b="1" cap="none" dirty="0">
                <a:solidFill>
                  <a:srgbClr val="FF0000"/>
                </a:solidFill>
                <a:latin typeface="Arial" pitchFamily="34" charset="0"/>
                <a:cs typeface="Arial" pitchFamily="34" charset="0"/>
              </a:rPr>
              <a:t> </a:t>
            </a:r>
            <a:r>
              <a:rPr lang="es-ES" sz="2200" b="1" cap="none" dirty="0" err="1">
                <a:solidFill>
                  <a:srgbClr val="FF0000"/>
                </a:solidFill>
                <a:latin typeface="Arial" pitchFamily="34" charset="0"/>
                <a:cs typeface="Arial" pitchFamily="34" charset="0"/>
              </a:rPr>
              <a:t>bullying</a:t>
            </a:r>
            <a:r>
              <a:rPr lang="es-ES" sz="2200" b="1" cap="none" dirty="0">
                <a:solidFill>
                  <a:srgbClr val="FF0000"/>
                </a:solidFill>
                <a:latin typeface="Arial" pitchFamily="34" charset="0"/>
                <a:cs typeface="Arial" pitchFamily="34" charset="0"/>
              </a:rPr>
              <a:t> </a:t>
            </a:r>
            <a:r>
              <a:rPr lang="es-ES" sz="2200" b="1" cap="none" dirty="0" err="1">
                <a:solidFill>
                  <a:srgbClr val="FF0000"/>
                </a:solidFill>
                <a:latin typeface="Arial" pitchFamily="34" charset="0"/>
                <a:cs typeface="Arial" pitchFamily="34" charset="0"/>
              </a:rPr>
              <a:t>în</a:t>
            </a:r>
            <a:r>
              <a:rPr lang="es-ES" sz="2200" b="1" cap="none" dirty="0">
                <a:solidFill>
                  <a:srgbClr val="FF0000"/>
                </a:solidFill>
                <a:latin typeface="Arial" pitchFamily="34" charset="0"/>
                <a:cs typeface="Arial" pitchFamily="34" charset="0"/>
              </a:rPr>
              <a:t> </a:t>
            </a:r>
            <a:r>
              <a:rPr lang="es-ES" sz="2200" b="1" cap="none" dirty="0" err="1">
                <a:solidFill>
                  <a:srgbClr val="FF0000"/>
                </a:solidFill>
                <a:latin typeface="Arial" pitchFamily="34" charset="0"/>
                <a:cs typeface="Arial" pitchFamily="34" charset="0"/>
              </a:rPr>
              <a:t>care</a:t>
            </a:r>
            <a:r>
              <a:rPr lang="es-ES" sz="2200" b="1" cap="none" dirty="0">
                <a:solidFill>
                  <a:srgbClr val="FF0000"/>
                </a:solidFill>
                <a:latin typeface="Arial" pitchFamily="34" charset="0"/>
                <a:cs typeface="Arial" pitchFamily="34" charset="0"/>
              </a:rPr>
              <a:t> </a:t>
            </a:r>
            <a:r>
              <a:rPr lang="es-ES" sz="2200" b="1" cap="none" dirty="0" err="1">
                <a:solidFill>
                  <a:srgbClr val="FF0000"/>
                </a:solidFill>
                <a:latin typeface="Arial" pitchFamily="34" charset="0"/>
                <a:cs typeface="Arial" pitchFamily="34" charset="0"/>
              </a:rPr>
              <a:t>copilul</a:t>
            </a:r>
            <a:r>
              <a:rPr lang="es-ES" sz="2200" b="1" cap="none" dirty="0">
                <a:solidFill>
                  <a:srgbClr val="FF0000"/>
                </a:solidFill>
                <a:latin typeface="Arial" pitchFamily="34" charset="0"/>
                <a:cs typeface="Arial" pitchFamily="34" charset="0"/>
              </a:rPr>
              <a:t> este </a:t>
            </a:r>
            <a:r>
              <a:rPr lang="es-ES" sz="2200" b="1" cap="none" dirty="0" err="1" smtClean="0">
                <a:solidFill>
                  <a:srgbClr val="FF0000"/>
                </a:solidFill>
                <a:latin typeface="Arial" pitchFamily="34" charset="0"/>
                <a:cs typeface="Arial" pitchFamily="34" charset="0"/>
              </a:rPr>
              <a:t>martor</a:t>
            </a:r>
            <a:r>
              <a:rPr lang="es-ES" sz="2200" b="1" cap="none" dirty="0" smtClean="0">
                <a:solidFill>
                  <a:srgbClr val="FF0000"/>
                </a:solidFill>
                <a:latin typeface="Arial" pitchFamily="34" charset="0"/>
                <a:cs typeface="Arial" pitchFamily="34" charset="0"/>
              </a:rPr>
              <a:t>:</a:t>
            </a:r>
            <a:r>
              <a:rPr lang="es-ES" sz="2200" b="1" cap="none" dirty="0" smtClean="0">
                <a:latin typeface="Arial" pitchFamily="34" charset="0"/>
                <a:cs typeface="Arial" pitchFamily="34" charset="0"/>
              </a:rPr>
              <a:t/>
            </a:r>
            <a:br>
              <a:rPr lang="es-ES" sz="2200" b="1" cap="none" dirty="0" smtClean="0">
                <a:latin typeface="Arial" pitchFamily="34" charset="0"/>
                <a:cs typeface="Arial" pitchFamily="34" charset="0"/>
              </a:rPr>
            </a:br>
            <a:r>
              <a:rPr lang="vi-VN" sz="2200" b="1" cap="none" dirty="0">
                <a:latin typeface="Arial" pitchFamily="34" charset="0"/>
                <a:cs typeface="Arial" pitchFamily="34" charset="0"/>
              </a:rPr>
              <a:t>Comportamente ce vizează ameninţarea cu violenţă fizică sau </a:t>
            </a:r>
            <a:r>
              <a:rPr lang="vi-VN" sz="2200" b="1" cap="none" dirty="0" smtClean="0">
                <a:latin typeface="Arial" pitchFamily="34" charset="0"/>
                <a:cs typeface="Arial" pitchFamily="34" charset="0"/>
              </a:rPr>
              <a:t>umilirea</a:t>
            </a:r>
            <a:r>
              <a:rPr lang="en-US" sz="2200" b="1" cap="none" dirty="0">
                <a:latin typeface="Arial" pitchFamily="34" charset="0"/>
                <a:cs typeface="Arial" pitchFamily="34" charset="0"/>
              </a:rPr>
              <a:t>:</a:t>
            </a:r>
            <a:r>
              <a:rPr lang="vi-VN" sz="2200" b="1" cap="none" dirty="0">
                <a:latin typeface="Arial" pitchFamily="34" charset="0"/>
                <a:cs typeface="Arial" pitchFamily="34" charset="0"/>
              </a:rPr>
              <a:t/>
            </a:r>
            <a:br>
              <a:rPr lang="vi-VN" sz="2200" b="1" cap="none" dirty="0">
                <a:latin typeface="Arial" pitchFamily="34" charset="0"/>
                <a:cs typeface="Arial" pitchFamily="34" charset="0"/>
              </a:rPr>
            </a:br>
            <a:r>
              <a:rPr lang="vi-VN" sz="2200" b="1" cap="none" dirty="0">
                <a:latin typeface="Arial" pitchFamily="34" charset="0"/>
                <a:cs typeface="Arial" pitchFamily="34" charset="0"/>
              </a:rPr>
              <a:t>•	</a:t>
            </a:r>
            <a:r>
              <a:rPr lang="vi-VN" sz="2000" cap="none" dirty="0">
                <a:latin typeface="Arial" pitchFamily="34" charset="0"/>
                <a:cs typeface="Arial" pitchFamily="34" charset="0"/>
              </a:rPr>
              <a:t> „Ai văzut cum un copil ameninţă un alt copil</a:t>
            </a:r>
            <a:r>
              <a:rPr lang="vi-VN" sz="2000" cap="none" dirty="0" smtClean="0">
                <a:latin typeface="Arial" pitchFamily="34" charset="0"/>
                <a:cs typeface="Arial" pitchFamily="34" charset="0"/>
              </a:rPr>
              <a:t>.”</a:t>
            </a:r>
            <a:r>
              <a:rPr lang="en-US" sz="2000" cap="none" dirty="0" smtClean="0">
                <a:latin typeface="Arial" pitchFamily="34" charset="0"/>
                <a:cs typeface="Arial" pitchFamily="34" charset="0"/>
              </a:rPr>
              <a:t/>
            </a:r>
            <a:br>
              <a:rPr lang="en-US" sz="2000" cap="none" dirty="0" smtClean="0">
                <a:latin typeface="Arial" pitchFamily="34" charset="0"/>
                <a:cs typeface="Arial" pitchFamily="34" charset="0"/>
              </a:rPr>
            </a:br>
            <a:r>
              <a:rPr lang="vi-VN" sz="2000" cap="none" dirty="0">
                <a:latin typeface="Arial" pitchFamily="34" charset="0"/>
                <a:cs typeface="Arial" pitchFamily="34" charset="0"/>
              </a:rPr>
              <a:t>•	 „Ai văzut cum un copil umileşte sau face de ruşine un alt copil</a:t>
            </a:r>
            <a:r>
              <a:rPr lang="vi-VN" sz="2000" cap="none" dirty="0" smtClean="0">
                <a:latin typeface="Arial" pitchFamily="34" charset="0"/>
                <a:cs typeface="Arial" pitchFamily="34" charset="0"/>
              </a:rPr>
              <a:t>.”</a:t>
            </a:r>
            <a:r>
              <a:rPr lang="en-US" sz="2000" cap="none" dirty="0" smtClean="0">
                <a:latin typeface="Arial" pitchFamily="34" charset="0"/>
                <a:cs typeface="Arial" pitchFamily="34" charset="0"/>
              </a:rPr>
              <a:t/>
            </a:r>
            <a:br>
              <a:rPr lang="en-US" sz="2000" cap="none" dirty="0" smtClean="0">
                <a:latin typeface="Arial" pitchFamily="34" charset="0"/>
                <a:cs typeface="Arial" pitchFamily="34" charset="0"/>
              </a:rPr>
            </a:br>
            <a:r>
              <a:rPr lang="it-IT" sz="2000" cap="none" dirty="0">
                <a:latin typeface="Arial" pitchFamily="34" charset="0"/>
                <a:cs typeface="Arial" pitchFamily="34" charset="0"/>
              </a:rPr>
              <a:t>•	 „Ai auzit că un copil răspândeşte zvonuri cu privire la alt copil</a:t>
            </a:r>
            <a:r>
              <a:rPr lang="it-IT" sz="2000" cap="none" dirty="0" smtClean="0">
                <a:latin typeface="Arial" pitchFamily="34" charset="0"/>
                <a:cs typeface="Arial" pitchFamily="34" charset="0"/>
              </a:rPr>
              <a:t>.</a:t>
            </a:r>
            <a:r>
              <a:rPr lang="vi-VN" sz="2000" cap="none" dirty="0">
                <a:solidFill>
                  <a:prstClr val="white"/>
                </a:solidFill>
                <a:latin typeface="Arial" pitchFamily="34" charset="0"/>
                <a:cs typeface="Arial" pitchFamily="34" charset="0"/>
              </a:rPr>
              <a:t> </a:t>
            </a:r>
            <a:r>
              <a:rPr lang="vi-VN" sz="2000" cap="none" dirty="0" smtClean="0">
                <a:solidFill>
                  <a:prstClr val="white"/>
                </a:solidFill>
                <a:latin typeface="Arial" pitchFamily="34" charset="0"/>
                <a:cs typeface="Arial" pitchFamily="34" charset="0"/>
              </a:rPr>
              <a:t>”</a:t>
            </a:r>
            <a:r>
              <a:rPr lang="en-US" sz="2000" cap="none" dirty="0" smtClean="0">
                <a:solidFill>
                  <a:prstClr val="white"/>
                </a:solidFill>
                <a:latin typeface="Arial" pitchFamily="34" charset="0"/>
                <a:cs typeface="Arial" pitchFamily="34" charset="0"/>
              </a:rPr>
              <a:t/>
            </a:r>
            <a:br>
              <a:rPr lang="en-US" sz="2000" cap="none" dirty="0" smtClean="0">
                <a:solidFill>
                  <a:prstClr val="white"/>
                </a:solidFill>
                <a:latin typeface="Arial" pitchFamily="34" charset="0"/>
                <a:cs typeface="Arial" pitchFamily="34" charset="0"/>
              </a:rPr>
            </a:br>
            <a:r>
              <a:rPr lang="vi-VN" sz="2200" b="1" cap="none" dirty="0">
                <a:solidFill>
                  <a:prstClr val="white"/>
                </a:solidFill>
                <a:latin typeface="Arial" pitchFamily="34" charset="0"/>
                <a:cs typeface="Arial" pitchFamily="34" charset="0"/>
              </a:rPr>
              <a:t>Comportamente care implică violenţă fizică sau distrugerea </a:t>
            </a:r>
            <a:r>
              <a:rPr lang="vi-VN" sz="2200" b="1" cap="none" dirty="0" smtClean="0">
                <a:solidFill>
                  <a:prstClr val="white"/>
                </a:solidFill>
                <a:latin typeface="Arial" pitchFamily="34" charset="0"/>
                <a:cs typeface="Arial" pitchFamily="34" charset="0"/>
              </a:rPr>
              <a:t>bunurilor</a:t>
            </a:r>
            <a:r>
              <a:rPr lang="en-US" sz="2200" b="1" cap="none" dirty="0">
                <a:solidFill>
                  <a:prstClr val="white"/>
                </a:solidFill>
                <a:latin typeface="Arial" pitchFamily="34" charset="0"/>
                <a:cs typeface="Arial" pitchFamily="34" charset="0"/>
              </a:rPr>
              <a:t>:</a:t>
            </a:r>
            <a:r>
              <a:rPr lang="vi-VN" sz="2000" cap="none" dirty="0">
                <a:solidFill>
                  <a:prstClr val="white"/>
                </a:solidFill>
                <a:latin typeface="Arial" pitchFamily="34" charset="0"/>
                <a:cs typeface="Arial" pitchFamily="34" charset="0"/>
              </a:rPr>
              <a:t/>
            </a:r>
            <a:br>
              <a:rPr lang="vi-VN" sz="2000" cap="none" dirty="0">
                <a:solidFill>
                  <a:prstClr val="white"/>
                </a:solidFill>
                <a:latin typeface="Arial" pitchFamily="34" charset="0"/>
                <a:cs typeface="Arial" pitchFamily="34" charset="0"/>
              </a:rPr>
            </a:br>
            <a:r>
              <a:rPr lang="vi-VN" sz="2000" cap="none" dirty="0">
                <a:solidFill>
                  <a:prstClr val="white"/>
                </a:solidFill>
                <a:latin typeface="Arial" pitchFamily="34" charset="0"/>
                <a:cs typeface="Arial" pitchFamily="34" charset="0"/>
              </a:rPr>
              <a:t>•	 “Ai văzut cum un copil distruge lucrurile unui alt copil</a:t>
            </a:r>
            <a:r>
              <a:rPr lang="vi-VN" sz="2000" cap="none" dirty="0" smtClean="0">
                <a:solidFill>
                  <a:prstClr val="white"/>
                </a:solidFill>
                <a:latin typeface="Arial" pitchFamily="34" charset="0"/>
                <a:cs typeface="Arial" pitchFamily="34" charset="0"/>
              </a:rPr>
              <a:t>.”</a:t>
            </a:r>
            <a:r>
              <a:rPr lang="en-US" sz="2000" cap="none" dirty="0" smtClean="0">
                <a:solidFill>
                  <a:prstClr val="white"/>
                </a:solidFill>
                <a:latin typeface="Arial" pitchFamily="34" charset="0"/>
                <a:cs typeface="Arial" pitchFamily="34" charset="0"/>
              </a:rPr>
              <a:t/>
            </a:r>
            <a:br>
              <a:rPr lang="en-US" sz="2000" cap="none" dirty="0" smtClean="0">
                <a:solidFill>
                  <a:prstClr val="white"/>
                </a:solidFill>
                <a:latin typeface="Arial" pitchFamily="34" charset="0"/>
                <a:cs typeface="Arial" pitchFamily="34" charset="0"/>
              </a:rPr>
            </a:br>
            <a:r>
              <a:rPr lang="it-IT" sz="2000" cap="none" dirty="0">
                <a:solidFill>
                  <a:prstClr val="white"/>
                </a:solidFill>
                <a:latin typeface="Arial" pitchFamily="34" charset="0"/>
                <a:cs typeface="Arial" pitchFamily="34" charset="0"/>
              </a:rPr>
              <a:t>•	 “Ai văzut cum un copil îmbrânceşte un alt copil.”</a:t>
            </a:r>
            <a:br>
              <a:rPr lang="it-IT" sz="2000" cap="none" dirty="0">
                <a:solidFill>
                  <a:prstClr val="white"/>
                </a:solidFill>
                <a:latin typeface="Arial" pitchFamily="34" charset="0"/>
                <a:cs typeface="Arial" pitchFamily="34" charset="0"/>
              </a:rPr>
            </a:br>
            <a:r>
              <a:rPr lang="it-IT" sz="2000" cap="none" dirty="0">
                <a:solidFill>
                  <a:prstClr val="white"/>
                </a:solidFill>
                <a:latin typeface="Arial" pitchFamily="34" charset="0"/>
                <a:cs typeface="Arial" pitchFamily="34" charset="0"/>
              </a:rPr>
              <a:t>•	 “Ai văzut cum un copil loveşte uşor un alt copil.”</a:t>
            </a:r>
            <a:br>
              <a:rPr lang="it-IT" sz="2000" cap="none" dirty="0">
                <a:solidFill>
                  <a:prstClr val="white"/>
                </a:solidFill>
                <a:latin typeface="Arial" pitchFamily="34" charset="0"/>
                <a:cs typeface="Arial" pitchFamily="34" charset="0"/>
              </a:rPr>
            </a:br>
            <a:r>
              <a:rPr lang="it-IT" sz="2000" cap="none" dirty="0">
                <a:solidFill>
                  <a:prstClr val="white"/>
                </a:solidFill>
                <a:latin typeface="Arial" pitchFamily="34" charset="0"/>
                <a:cs typeface="Arial" pitchFamily="34" charset="0"/>
              </a:rPr>
              <a:t>•	 “Ai văzut cum un copil bate un alt copil.”</a:t>
            </a:r>
            <a:r>
              <a:rPr lang="es-ES" sz="2200" b="1" cap="none" dirty="0" smtClean="0">
                <a:latin typeface="Arial" pitchFamily="34" charset="0"/>
                <a:cs typeface="Arial" pitchFamily="34" charset="0"/>
              </a:rPr>
              <a:t/>
            </a:r>
            <a:br>
              <a:rPr lang="es-ES" sz="2200" b="1" cap="none" dirty="0" smtClean="0">
                <a:latin typeface="Arial" pitchFamily="34" charset="0"/>
                <a:cs typeface="Arial" pitchFamily="34" charset="0"/>
              </a:rPr>
            </a:br>
            <a:endParaRPr lang="en-US" sz="2200" b="1" cap="none" dirty="0">
              <a:latin typeface="Arial" pitchFamily="34" charset="0"/>
              <a:cs typeface="Arial" pitchFamily="34" charset="0"/>
            </a:endParaRPr>
          </a:p>
        </p:txBody>
      </p:sp>
    </p:spTree>
    <p:extLst>
      <p:ext uri="{BB962C8B-B14F-4D97-AF65-F5344CB8AC3E}">
        <p14:creationId xmlns:p14="http://schemas.microsoft.com/office/powerpoint/2010/main" val="241089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ro-RO" sz="2000" dirty="0" smtClean="0"/>
              <a:t/>
            </a:r>
            <a:br>
              <a:rPr lang="ro-RO" sz="2000" dirty="0" smtClean="0"/>
            </a:br>
            <a:r>
              <a:rPr lang="ro-RO" sz="2000" dirty="0"/>
              <a:t/>
            </a:r>
            <a:br>
              <a:rPr lang="ro-RO" sz="2000" dirty="0"/>
            </a:br>
            <a:r>
              <a:rPr lang="ro-RO" sz="2000" dirty="0" smtClean="0"/>
              <a:t/>
            </a:r>
            <a:br>
              <a:rPr lang="ro-RO" sz="2000" dirty="0" smtClean="0"/>
            </a:br>
            <a:r>
              <a:rPr lang="ro-RO" sz="2000" dirty="0"/>
              <a:t/>
            </a:r>
            <a:br>
              <a:rPr lang="ro-RO" sz="2000" dirty="0"/>
            </a:br>
            <a:r>
              <a:rPr lang="ro-RO" sz="2000" dirty="0" smtClean="0"/>
              <a:t/>
            </a:r>
            <a:br>
              <a:rPr lang="ro-RO" sz="2000" dirty="0" smtClean="0"/>
            </a:br>
            <a:r>
              <a:rPr lang="ro-RO" sz="2000" dirty="0"/>
              <a:t/>
            </a:r>
            <a:br>
              <a:rPr lang="ro-RO" sz="2000" dirty="0"/>
            </a:br>
            <a:r>
              <a:rPr lang="ro-RO" sz="2000" dirty="0" smtClean="0"/>
              <a:t/>
            </a:r>
            <a:br>
              <a:rPr lang="ro-RO" sz="2000" dirty="0" smtClean="0"/>
            </a:br>
            <a:r>
              <a:rPr lang="ro-RO" sz="2000" dirty="0"/>
              <a:t/>
            </a:r>
            <a:br>
              <a:rPr lang="ro-RO" sz="2000" dirty="0"/>
            </a:br>
            <a:r>
              <a:rPr lang="ro-RO" sz="2000" dirty="0" smtClean="0"/>
              <a:t/>
            </a:r>
            <a:br>
              <a:rPr lang="ro-RO" sz="2000" dirty="0" smtClean="0"/>
            </a:br>
            <a:r>
              <a:rPr lang="vi-VN" sz="2000" b="1" dirty="0" smtClean="0">
                <a:solidFill>
                  <a:srgbClr val="FF0000"/>
                </a:solidFill>
                <a:latin typeface="Arial" pitchFamily="34" charset="0"/>
                <a:cs typeface="Arial" pitchFamily="34" charset="0"/>
              </a:rPr>
              <a:t>Descrierea </a:t>
            </a:r>
            <a:r>
              <a:rPr lang="vi-VN" sz="2000" b="1" dirty="0">
                <a:solidFill>
                  <a:srgbClr val="FF0000"/>
                </a:solidFill>
                <a:latin typeface="Arial" pitchFamily="34" charset="0"/>
                <a:cs typeface="Arial" pitchFamily="34" charset="0"/>
              </a:rPr>
              <a:t>unei situaţii tipice de bullying</a:t>
            </a:r>
            <a:r>
              <a:rPr lang="vi-VN" sz="2000" dirty="0">
                <a:latin typeface="Arial" pitchFamily="34" charset="0"/>
                <a:cs typeface="Arial" pitchFamily="34" charset="0"/>
              </a:rPr>
              <a:t/>
            </a:r>
            <a:br>
              <a:rPr lang="vi-VN" sz="2000" dirty="0">
                <a:latin typeface="Arial" pitchFamily="34" charset="0"/>
                <a:cs typeface="Arial" pitchFamily="34" charset="0"/>
              </a:rPr>
            </a:br>
            <a:r>
              <a:rPr lang="ro-RO" sz="2000" cap="none" dirty="0" smtClean="0">
                <a:latin typeface="Arial" pitchFamily="34" charset="0"/>
                <a:cs typeface="Arial" pitchFamily="34" charset="0"/>
              </a:rPr>
              <a:t>A</a:t>
            </a:r>
            <a:r>
              <a:rPr lang="vi-VN" sz="2000" cap="none" dirty="0" smtClean="0">
                <a:latin typeface="Arial" pitchFamily="34" charset="0"/>
                <a:cs typeface="Arial" pitchFamily="34" charset="0"/>
              </a:rPr>
              <a:t>naliza mediilor în care comportamentele de tip bullying au loc a pornit de la o situaţie tipică</a:t>
            </a:r>
            <a:r>
              <a:rPr lang="vi-VN" sz="2000" dirty="0" smtClean="0">
                <a:latin typeface="Arial" pitchFamily="34" charset="0"/>
                <a:cs typeface="Arial" pitchFamily="34" charset="0"/>
              </a:rPr>
              <a:t>:</a:t>
            </a:r>
            <a:r>
              <a:rPr lang="vi-VN" sz="2000" dirty="0">
                <a:latin typeface="Arial" pitchFamily="34" charset="0"/>
                <a:cs typeface="Arial" pitchFamily="34" charset="0"/>
              </a:rPr>
              <a:t/>
            </a:r>
            <a:br>
              <a:rPr lang="vi-VN" sz="2000" dirty="0">
                <a:latin typeface="Arial" pitchFamily="34" charset="0"/>
                <a:cs typeface="Arial" pitchFamily="34" charset="0"/>
              </a:rPr>
            </a:br>
            <a:r>
              <a:rPr lang="vi-VN" sz="2000" dirty="0">
                <a:latin typeface="Arial" pitchFamily="34" charset="0"/>
                <a:cs typeface="Arial" pitchFamily="34" charset="0"/>
              </a:rPr>
              <a:t>„Ionuţ şi George </a:t>
            </a:r>
            <a:r>
              <a:rPr lang="vi-VN" sz="2000" cap="none" dirty="0" smtClean="0">
                <a:latin typeface="Arial" pitchFamily="34" charset="0"/>
                <a:cs typeface="Arial" pitchFamily="34" charset="0"/>
              </a:rPr>
              <a:t>sunt cam de aceeași vârstă</a:t>
            </a:r>
            <a:r>
              <a:rPr lang="vi-VN" sz="2000" dirty="0" smtClean="0">
                <a:latin typeface="Arial" pitchFamily="34" charset="0"/>
                <a:cs typeface="Arial" pitchFamily="34" charset="0"/>
              </a:rPr>
              <a:t>. </a:t>
            </a:r>
            <a:r>
              <a:rPr lang="vi-VN" sz="2000" dirty="0">
                <a:latin typeface="Arial" pitchFamily="34" charset="0"/>
                <a:cs typeface="Arial" pitchFamily="34" charset="0"/>
              </a:rPr>
              <a:t>George </a:t>
            </a:r>
            <a:r>
              <a:rPr lang="vi-VN" sz="2000" cap="none" dirty="0" smtClean="0">
                <a:latin typeface="Arial" pitchFamily="34" charset="0"/>
                <a:cs typeface="Arial" pitchFamily="34" charset="0"/>
              </a:rPr>
              <a:t>obişnuieşte să râdă des de </a:t>
            </a:r>
            <a:r>
              <a:rPr lang="vi-VN" sz="2000" dirty="0" smtClean="0">
                <a:latin typeface="Arial" pitchFamily="34" charset="0"/>
                <a:cs typeface="Arial" pitchFamily="34" charset="0"/>
              </a:rPr>
              <a:t>Ionuţ</a:t>
            </a:r>
            <a:r>
              <a:rPr lang="vi-VN" sz="2000" dirty="0">
                <a:latin typeface="Arial" pitchFamily="34" charset="0"/>
                <a:cs typeface="Arial" pitchFamily="34" charset="0"/>
              </a:rPr>
              <a:t>, </a:t>
            </a:r>
            <a:r>
              <a:rPr lang="vi-VN" sz="2000" cap="none" dirty="0" smtClean="0">
                <a:latin typeface="Arial" pitchFamily="34" charset="0"/>
                <a:cs typeface="Arial" pitchFamily="34" charset="0"/>
              </a:rPr>
              <a:t>găsind diferite motive, cum ar fi că nu e bun la fotbal, că e tocilar, că nu chiulește cu ceilalţi și tot așa. </a:t>
            </a:r>
            <a:r>
              <a:rPr lang="ro-RO" sz="2000" cap="none" dirty="0" smtClean="0">
                <a:latin typeface="Arial" pitchFamily="34" charset="0"/>
                <a:cs typeface="Arial" pitchFamily="34" charset="0"/>
              </a:rPr>
              <a:t>U</a:t>
            </a:r>
            <a:r>
              <a:rPr lang="vi-VN" sz="2000" cap="none" dirty="0" smtClean="0">
                <a:latin typeface="Arial" pitchFamily="34" charset="0"/>
                <a:cs typeface="Arial" pitchFamily="34" charset="0"/>
              </a:rPr>
              <a:t>neori râde doar el, alteori împreună cu alţi colegi sau prieteni.</a:t>
            </a:r>
            <a:r>
              <a:rPr lang="vi-VN" sz="2000" dirty="0" smtClean="0">
                <a:latin typeface="Arial" pitchFamily="34" charset="0"/>
                <a:cs typeface="Arial" pitchFamily="34" charset="0"/>
              </a:rPr>
              <a:t> </a:t>
            </a:r>
            <a:r>
              <a:rPr lang="ro-RO" sz="2000" cap="none" dirty="0">
                <a:latin typeface="Arial" pitchFamily="34" charset="0"/>
                <a:cs typeface="Arial" pitchFamily="34" charset="0"/>
              </a:rPr>
              <a:t>S</a:t>
            </a:r>
            <a:r>
              <a:rPr lang="vi-VN" sz="2000" cap="none" dirty="0" smtClean="0">
                <a:latin typeface="Arial" pitchFamily="34" charset="0"/>
                <a:cs typeface="Arial" pitchFamily="34" charset="0"/>
              </a:rPr>
              <a:t>e întâmplă uneori ca GEORGE să-l și împingă sau să-l lovească pe IONUŢ. (în locul lui GEORGE și IONUŢ se pot afla și două fete, sau o fată și un băiat)”</a:t>
            </a:r>
            <a:r>
              <a:rPr lang="en-US" sz="2000" b="1" dirty="0">
                <a:solidFill>
                  <a:srgbClr val="FF0000"/>
                </a:solidFill>
                <a:latin typeface="Arial" pitchFamily="34" charset="0"/>
                <a:cs typeface="Arial" pitchFamily="34" charset="0"/>
              </a:rPr>
              <a:t/>
            </a:r>
            <a:br>
              <a:rPr lang="en-US" sz="2000" b="1" dirty="0">
                <a:solidFill>
                  <a:srgbClr val="FF0000"/>
                </a:solidFill>
                <a:latin typeface="Arial" pitchFamily="34" charset="0"/>
                <a:cs typeface="Arial" pitchFamily="34" charset="0"/>
              </a:rPr>
            </a:br>
            <a:r>
              <a:rPr lang="en-US" sz="2000" b="1" dirty="0" err="1">
                <a:solidFill>
                  <a:srgbClr val="FF0000"/>
                </a:solidFill>
                <a:latin typeface="Arial" pitchFamily="34" charset="0"/>
                <a:cs typeface="Arial" pitchFamily="34" charset="0"/>
              </a:rPr>
              <a:t>Fenomenul</a:t>
            </a:r>
            <a:r>
              <a:rPr lang="en-US" sz="2000" b="1" dirty="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Cyberbullying</a:t>
            </a:r>
            <a:r>
              <a:rPr lang="ro-RO" sz="2000" dirty="0" smtClean="0"/>
              <a:t/>
            </a:r>
            <a:br>
              <a:rPr lang="ro-RO" sz="2000" dirty="0" smtClean="0"/>
            </a:br>
            <a:r>
              <a:rPr lang="ro-RO" sz="2000" cap="none" dirty="0">
                <a:latin typeface="Arial" pitchFamily="34" charset="0"/>
                <a:cs typeface="Arial" pitchFamily="34" charset="0"/>
              </a:rPr>
              <a:t>C</a:t>
            </a:r>
            <a:r>
              <a:rPr lang="vi-VN" sz="2000" cap="none" dirty="0" smtClean="0">
                <a:latin typeface="Arial" pitchFamily="34" charset="0"/>
                <a:cs typeface="Arial" pitchFamily="34" charset="0"/>
              </a:rPr>
              <a:t>e este cyberbullying-ul? </a:t>
            </a:r>
            <a:r>
              <a:rPr lang="ro-RO" sz="2000" cap="none" dirty="0" smtClean="0">
                <a:latin typeface="Arial" pitchFamily="34" charset="0"/>
                <a:cs typeface="Arial" pitchFamily="34" charset="0"/>
              </a:rPr>
              <a:t>S</a:t>
            </a:r>
            <a:r>
              <a:rPr lang="vi-VN" sz="2000" cap="none" dirty="0" smtClean="0">
                <a:latin typeface="Arial" pitchFamily="34" charset="0"/>
                <a:cs typeface="Arial" pitchFamily="34" charset="0"/>
              </a:rPr>
              <a:t>pre deosebire de situațiile clasice de bullying, în care comportamentele de hărțuire se întâmplă față în față, iar victima are posibilitatea de a-și identifica agresorul și de a ști cui să atribuie comportamentul agresiv, în mediul online acest lucru, de multe ori nu este posibil. </a:t>
            </a:r>
            <a:r>
              <a:rPr lang="ro-RO" sz="2000" cap="none" dirty="0">
                <a:latin typeface="Arial" pitchFamily="34" charset="0"/>
                <a:cs typeface="Arial" pitchFamily="34" charset="0"/>
              </a:rPr>
              <a:t>Î</a:t>
            </a:r>
            <a:r>
              <a:rPr lang="vi-VN" sz="2000" cap="none" dirty="0" smtClean="0">
                <a:latin typeface="Arial" pitchFamily="34" charset="0"/>
                <a:cs typeface="Arial" pitchFamily="34" charset="0"/>
              </a:rPr>
              <a:t>n plus, dacă în realitate, în dimensiunea offline, comportamentul de bullying se oprește la un moment dat iar situația umilitoare sau agresivă se încheie, hărțuirea online pare să fie fără sfârșit – ne urmărește în camera proprie, pe tableta personală, pe laptopul din living-ul familiei, pe telefon în timp ce bem o cană de ceai la bucătărie etc</a:t>
            </a:r>
            <a:r>
              <a:rPr lang="vi-VN" sz="2000" dirty="0" smtClean="0">
                <a:latin typeface="Arial" pitchFamily="34" charset="0"/>
                <a:cs typeface="Arial" pitchFamily="34" charset="0"/>
              </a:rPr>
              <a:t>.</a:t>
            </a:r>
            <a:r>
              <a:rPr lang="vi-VN" sz="2000" dirty="0">
                <a:latin typeface="Arial" pitchFamily="34" charset="0"/>
                <a:cs typeface="Arial" pitchFamily="34" charset="0"/>
              </a:rPr>
              <a:t/>
            </a:r>
            <a:br>
              <a:rPr lang="vi-VN" sz="2000" dirty="0">
                <a:latin typeface="Arial" pitchFamily="34" charset="0"/>
                <a:cs typeface="Arial" pitchFamily="34" charset="0"/>
              </a:rPr>
            </a:br>
            <a:r>
              <a:rPr lang="vi-VN" sz="2000" dirty="0"/>
              <a:t>Este important, ca profesori, să nu minimalizăm consecințele situațiilor de cyberbullying asupra copiilor, gândindu-ne că sunt limitate în timp și vor fi repede uitate.</a:t>
            </a:r>
            <a:endParaRPr lang="en-US" sz="2000" cap="none" dirty="0">
              <a:latin typeface="Arial" pitchFamily="34" charset="0"/>
              <a:cs typeface="Arial" pitchFamily="34" charset="0"/>
            </a:endParaRPr>
          </a:p>
        </p:txBody>
      </p:sp>
    </p:spTree>
    <p:extLst>
      <p:ext uri="{BB962C8B-B14F-4D97-AF65-F5344CB8AC3E}">
        <p14:creationId xmlns:p14="http://schemas.microsoft.com/office/powerpoint/2010/main" val="351207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2000" cap="none" dirty="0" smtClean="0">
                <a:solidFill>
                  <a:prstClr val="white"/>
                </a:solidFill>
                <a:latin typeface="Arial" pitchFamily="34" charset="0"/>
                <a:cs typeface="Arial" pitchFamily="34" charset="0"/>
              </a:rPr>
              <a:t/>
            </a:r>
            <a:br>
              <a:rPr lang="ro-RO" sz="2000" cap="none" dirty="0" smtClean="0">
                <a:solidFill>
                  <a:prstClr val="white"/>
                </a:solidFill>
                <a:latin typeface="Arial" pitchFamily="34" charset="0"/>
                <a:cs typeface="Arial" pitchFamily="34" charset="0"/>
              </a:rPr>
            </a:br>
            <a:r>
              <a:rPr lang="ro-RO" sz="2000" cap="none" dirty="0">
                <a:solidFill>
                  <a:prstClr val="white"/>
                </a:solidFill>
                <a:latin typeface="Arial" pitchFamily="34" charset="0"/>
                <a:cs typeface="Arial" pitchFamily="34" charset="0"/>
              </a:rPr>
              <a:t/>
            </a:r>
            <a:br>
              <a:rPr lang="ro-RO" sz="2000" cap="none" dirty="0">
                <a:solidFill>
                  <a:prstClr val="white"/>
                </a:solidFill>
                <a:latin typeface="Arial" pitchFamily="34" charset="0"/>
                <a:cs typeface="Arial" pitchFamily="34" charset="0"/>
              </a:rPr>
            </a:br>
            <a:r>
              <a:rPr lang="ro-RO" sz="2000" cap="none" dirty="0" smtClean="0">
                <a:solidFill>
                  <a:prstClr val="white"/>
                </a:solidFill>
                <a:latin typeface="Arial" pitchFamily="34" charset="0"/>
                <a:cs typeface="Arial" pitchFamily="34" charset="0"/>
              </a:rPr>
              <a:t/>
            </a:r>
            <a:br>
              <a:rPr lang="ro-RO" sz="2000" cap="none" dirty="0" smtClean="0">
                <a:solidFill>
                  <a:prstClr val="white"/>
                </a:solidFill>
                <a:latin typeface="Arial" pitchFamily="34" charset="0"/>
                <a:cs typeface="Arial" pitchFamily="34" charset="0"/>
              </a:rPr>
            </a:br>
            <a:r>
              <a:rPr lang="ro-RO" sz="2000" cap="none" dirty="0">
                <a:solidFill>
                  <a:prstClr val="white"/>
                </a:solidFill>
                <a:latin typeface="Arial" pitchFamily="34" charset="0"/>
                <a:cs typeface="Arial" pitchFamily="34" charset="0"/>
              </a:rPr>
              <a:t/>
            </a:r>
            <a:br>
              <a:rPr lang="ro-RO" sz="2000" cap="none" dirty="0">
                <a:solidFill>
                  <a:prstClr val="white"/>
                </a:solidFill>
                <a:latin typeface="Arial" pitchFamily="34" charset="0"/>
                <a:cs typeface="Arial" pitchFamily="34" charset="0"/>
              </a:rPr>
            </a:br>
            <a:r>
              <a:rPr lang="ro-RO" sz="2000" cap="none" dirty="0" smtClean="0">
                <a:solidFill>
                  <a:prstClr val="white"/>
                </a:solidFill>
                <a:latin typeface="Arial" pitchFamily="34" charset="0"/>
                <a:cs typeface="Arial" pitchFamily="34" charset="0"/>
              </a:rPr>
              <a:t/>
            </a:r>
            <a:br>
              <a:rPr lang="ro-RO" sz="2000" cap="none" dirty="0" smtClean="0">
                <a:solidFill>
                  <a:prstClr val="white"/>
                </a:solidFill>
                <a:latin typeface="Arial" pitchFamily="34" charset="0"/>
                <a:cs typeface="Arial" pitchFamily="34" charset="0"/>
              </a:rPr>
            </a:br>
            <a:r>
              <a:rPr lang="ro-RO" sz="2000" cap="none" dirty="0" smtClean="0">
                <a:solidFill>
                  <a:prstClr val="white"/>
                </a:solidFill>
                <a:latin typeface="Arial" pitchFamily="34" charset="0"/>
                <a:cs typeface="Arial" pitchFamily="34" charset="0"/>
              </a:rPr>
              <a:t/>
            </a:r>
            <a:br>
              <a:rPr lang="ro-RO" sz="2000" cap="none" dirty="0" smtClean="0">
                <a:solidFill>
                  <a:prstClr val="white"/>
                </a:solidFill>
                <a:latin typeface="Arial" pitchFamily="34" charset="0"/>
                <a:cs typeface="Arial" pitchFamily="34" charset="0"/>
              </a:rPr>
            </a:br>
            <a:r>
              <a:rPr lang="ro-RO" sz="2000" cap="none" dirty="0">
                <a:solidFill>
                  <a:prstClr val="white"/>
                </a:solidFill>
                <a:latin typeface="Arial" pitchFamily="34" charset="0"/>
                <a:cs typeface="Arial" pitchFamily="34" charset="0"/>
              </a:rPr>
              <a:t/>
            </a:r>
            <a:br>
              <a:rPr lang="ro-RO" sz="2000" cap="none" dirty="0">
                <a:solidFill>
                  <a:prstClr val="white"/>
                </a:solidFill>
                <a:latin typeface="Arial" pitchFamily="34" charset="0"/>
                <a:cs typeface="Arial" pitchFamily="34" charset="0"/>
              </a:rPr>
            </a:br>
            <a:r>
              <a:rPr lang="ro-RO" sz="2000" cap="none" dirty="0" smtClean="0">
                <a:solidFill>
                  <a:prstClr val="white"/>
                </a:solidFill>
                <a:latin typeface="Arial" pitchFamily="34" charset="0"/>
                <a:cs typeface="Arial" pitchFamily="34" charset="0"/>
              </a:rPr>
              <a:t/>
            </a:r>
            <a:br>
              <a:rPr lang="ro-RO" sz="2000" cap="none" dirty="0" smtClean="0">
                <a:solidFill>
                  <a:prstClr val="white"/>
                </a:solidFill>
                <a:latin typeface="Arial" pitchFamily="34" charset="0"/>
                <a:cs typeface="Arial" pitchFamily="34" charset="0"/>
              </a:rPr>
            </a:br>
            <a:r>
              <a:rPr lang="ro-RO" sz="2000" cap="none" dirty="0">
                <a:solidFill>
                  <a:prstClr val="white"/>
                </a:solidFill>
                <a:latin typeface="Arial" pitchFamily="34" charset="0"/>
                <a:cs typeface="Arial" pitchFamily="34" charset="0"/>
              </a:rPr>
              <a:t/>
            </a:r>
            <a:br>
              <a:rPr lang="ro-RO" sz="2000" cap="none" dirty="0">
                <a:solidFill>
                  <a:prstClr val="white"/>
                </a:solidFill>
                <a:latin typeface="Arial" pitchFamily="34" charset="0"/>
                <a:cs typeface="Arial" pitchFamily="34" charset="0"/>
              </a:rPr>
            </a:br>
            <a:r>
              <a:rPr lang="ro-RO" sz="2000" cap="none" dirty="0" smtClean="0">
                <a:solidFill>
                  <a:prstClr val="white"/>
                </a:solidFill>
                <a:latin typeface="Arial" pitchFamily="34" charset="0"/>
                <a:cs typeface="Arial" pitchFamily="34" charset="0"/>
              </a:rPr>
              <a:t/>
            </a:r>
            <a:br>
              <a:rPr lang="ro-RO" sz="2000" cap="none" dirty="0" smtClean="0">
                <a:solidFill>
                  <a:prstClr val="white"/>
                </a:solidFill>
                <a:latin typeface="Arial" pitchFamily="34" charset="0"/>
                <a:cs typeface="Arial" pitchFamily="34" charset="0"/>
              </a:rPr>
            </a:br>
            <a:r>
              <a:rPr lang="ro-RO" sz="2000" cap="none" dirty="0" smtClean="0">
                <a:solidFill>
                  <a:prstClr val="white"/>
                </a:solidFill>
                <a:latin typeface="Arial" pitchFamily="34" charset="0"/>
                <a:cs typeface="Arial" pitchFamily="34" charset="0"/>
              </a:rPr>
              <a:t/>
            </a:r>
            <a:br>
              <a:rPr lang="ro-RO" sz="2000" cap="none" dirty="0" smtClean="0">
                <a:solidFill>
                  <a:prstClr val="white"/>
                </a:solidFill>
                <a:latin typeface="Arial" pitchFamily="34" charset="0"/>
                <a:cs typeface="Arial" pitchFamily="34" charset="0"/>
              </a:rPr>
            </a:br>
            <a:r>
              <a:rPr lang="vi-VN" sz="2200" b="1" cap="none" dirty="0" smtClean="0">
                <a:solidFill>
                  <a:prstClr val="white"/>
                </a:solidFill>
                <a:latin typeface="Arial" pitchFamily="34" charset="0"/>
                <a:cs typeface="Arial" pitchFamily="34" charset="0"/>
              </a:rPr>
              <a:t> </a:t>
            </a:r>
            <a:r>
              <a:rPr lang="ro-RO" sz="2200" b="1" cap="none" dirty="0" smtClean="0">
                <a:solidFill>
                  <a:prstClr val="white"/>
                </a:solidFill>
                <a:latin typeface="Arial" pitchFamily="34" charset="0"/>
                <a:cs typeface="Arial" pitchFamily="34" charset="0"/>
              </a:rPr>
              <a:t/>
            </a:r>
            <a:br>
              <a:rPr lang="ro-RO" sz="2200" b="1" cap="none" dirty="0" smtClean="0">
                <a:solidFill>
                  <a:prstClr val="white"/>
                </a:solidFill>
                <a:latin typeface="Arial" pitchFamily="34" charset="0"/>
                <a:cs typeface="Arial" pitchFamily="34" charset="0"/>
              </a:rPr>
            </a:br>
            <a:r>
              <a:rPr lang="ro-RO" sz="2200" b="1" cap="none" dirty="0">
                <a:solidFill>
                  <a:prstClr val="white"/>
                </a:solidFill>
                <a:latin typeface="Arial" pitchFamily="34" charset="0"/>
                <a:cs typeface="Arial" pitchFamily="34" charset="0"/>
              </a:rPr>
              <a:t/>
            </a:r>
            <a:br>
              <a:rPr lang="ro-RO" sz="2200" b="1" cap="none" dirty="0">
                <a:solidFill>
                  <a:prstClr val="white"/>
                </a:solidFill>
                <a:latin typeface="Arial" pitchFamily="34" charset="0"/>
                <a:cs typeface="Arial" pitchFamily="34" charset="0"/>
              </a:rPr>
            </a:br>
            <a:r>
              <a:rPr lang="ro-RO" sz="2200" b="1" cap="none" dirty="0" smtClean="0">
                <a:solidFill>
                  <a:prstClr val="white"/>
                </a:solidFill>
                <a:latin typeface="Arial" pitchFamily="34" charset="0"/>
                <a:cs typeface="Arial" pitchFamily="34" charset="0"/>
              </a:rPr>
              <a:t/>
            </a:r>
            <a:br>
              <a:rPr lang="ro-RO" sz="2200" b="1" cap="none" dirty="0" smtClean="0">
                <a:solidFill>
                  <a:prstClr val="white"/>
                </a:solidFill>
                <a:latin typeface="Arial" pitchFamily="34" charset="0"/>
                <a:cs typeface="Arial" pitchFamily="34" charset="0"/>
              </a:rPr>
            </a:br>
            <a:r>
              <a:rPr lang="ro-RO" sz="2200" b="1" cap="none" dirty="0">
                <a:solidFill>
                  <a:prstClr val="white"/>
                </a:solidFill>
                <a:latin typeface="Arial" pitchFamily="34" charset="0"/>
                <a:cs typeface="Arial" pitchFamily="34" charset="0"/>
              </a:rPr>
              <a:t/>
            </a:r>
            <a:br>
              <a:rPr lang="ro-RO" sz="2200" b="1" cap="none" dirty="0">
                <a:solidFill>
                  <a:prstClr val="white"/>
                </a:solidFill>
                <a:latin typeface="Arial" pitchFamily="34" charset="0"/>
                <a:cs typeface="Arial" pitchFamily="34" charset="0"/>
              </a:rPr>
            </a:br>
            <a:r>
              <a:rPr lang="ro-RO" sz="2200" b="1" cap="none" dirty="0" smtClean="0">
                <a:solidFill>
                  <a:prstClr val="white"/>
                </a:solidFill>
                <a:latin typeface="Arial" pitchFamily="34" charset="0"/>
                <a:cs typeface="Arial" pitchFamily="34" charset="0"/>
              </a:rPr>
              <a:t/>
            </a:r>
            <a:br>
              <a:rPr lang="ro-RO" sz="2200" b="1" cap="none" dirty="0" smtClean="0">
                <a:solidFill>
                  <a:prstClr val="white"/>
                </a:solidFill>
                <a:latin typeface="Arial" pitchFamily="34" charset="0"/>
                <a:cs typeface="Arial" pitchFamily="34" charset="0"/>
              </a:rPr>
            </a:br>
            <a:r>
              <a:rPr lang="ro-RO" sz="2200" b="1" cap="none" dirty="0">
                <a:solidFill>
                  <a:srgbClr val="FF0000"/>
                </a:solidFill>
                <a:latin typeface="Arial" pitchFamily="34" charset="0"/>
                <a:cs typeface="Arial" pitchFamily="34" charset="0"/>
              </a:rPr>
              <a:t>V</a:t>
            </a:r>
            <a:r>
              <a:rPr lang="vi-VN" sz="2200" b="1" cap="none" dirty="0">
                <a:solidFill>
                  <a:srgbClr val="FF0000"/>
                </a:solidFill>
                <a:latin typeface="Arial" pitchFamily="34" charset="0"/>
                <a:cs typeface="Arial" pitchFamily="34" charset="0"/>
              </a:rPr>
              <a:t>orbim de cyberbullying, ori de câte ori o persoană*:</a:t>
            </a:r>
            <a:r>
              <a:rPr lang="ro-RO" sz="2200" b="1" cap="none" dirty="0">
                <a:solidFill>
                  <a:prstClr val="white"/>
                </a:solidFill>
                <a:latin typeface="Arial" pitchFamily="34" charset="0"/>
                <a:cs typeface="Arial" pitchFamily="34" charset="0"/>
              </a:rPr>
              <a:t/>
            </a:r>
            <a:br>
              <a:rPr lang="ro-RO" sz="2200" b="1" cap="none" dirty="0">
                <a:solidFill>
                  <a:prstClr val="white"/>
                </a:solidFill>
                <a:latin typeface="Arial" pitchFamily="34" charset="0"/>
                <a:cs typeface="Arial" pitchFamily="34" charset="0"/>
              </a:rPr>
            </a:br>
            <a:r>
              <a:rPr lang="ro-RO" sz="2200" b="1" cap="none" dirty="0">
                <a:solidFill>
                  <a:prstClr val="white"/>
                </a:solidFill>
                <a:latin typeface="Arial" pitchFamily="34" charset="0"/>
                <a:cs typeface="Arial" pitchFamily="34" charset="0"/>
              </a:rPr>
              <a:t/>
            </a:r>
            <a:br>
              <a:rPr lang="ro-RO" sz="2200" b="1" cap="none" dirty="0">
                <a:solidFill>
                  <a:prstClr val="white"/>
                </a:solidFill>
                <a:latin typeface="Arial" pitchFamily="34" charset="0"/>
                <a:cs typeface="Arial" pitchFamily="34" charset="0"/>
              </a:rPr>
            </a:br>
            <a:r>
              <a:rPr lang="vi-VN" sz="2200" b="1" cap="none" dirty="0" smtClean="0">
                <a:solidFill>
                  <a:prstClr val="white"/>
                </a:solidFill>
                <a:latin typeface="Arial" pitchFamily="34" charset="0"/>
                <a:cs typeface="Arial" pitchFamily="34" charset="0"/>
              </a:rPr>
              <a:t>• </a:t>
            </a:r>
            <a:r>
              <a:rPr lang="vi-VN" sz="2200" b="1" cap="none" dirty="0">
                <a:solidFill>
                  <a:prstClr val="white"/>
                </a:solidFill>
                <a:latin typeface="Arial" pitchFamily="34" charset="0"/>
                <a:cs typeface="Arial" pitchFamily="34" charset="0"/>
              </a:rPr>
              <a:t>trimite mesaje răutăcioase și/sau amenințătoare unei alte persoane, folosindu-se de dispozitive mobile sau internet</a:t>
            </a:r>
            <a:r>
              <a:rPr lang="vi-VN" sz="2200" b="1" cap="none" dirty="0" smtClean="0">
                <a:solidFill>
                  <a:prstClr val="white"/>
                </a:solidFill>
                <a:latin typeface="Arial" pitchFamily="34" charset="0"/>
                <a:cs typeface="Arial" pitchFamily="34" charset="0"/>
              </a:rPr>
              <a:t>;</a:t>
            </a:r>
            <a:r>
              <a:rPr lang="ro-RO" sz="2200" b="1" cap="none" dirty="0" smtClean="0">
                <a:solidFill>
                  <a:prstClr val="white"/>
                </a:solidFill>
                <a:latin typeface="Arial" pitchFamily="34" charset="0"/>
                <a:cs typeface="Arial" pitchFamily="34" charset="0"/>
              </a:rPr>
              <a:t/>
            </a:r>
            <a:br>
              <a:rPr lang="ro-RO" sz="2200" b="1" cap="none" dirty="0" smtClean="0">
                <a:solidFill>
                  <a:prstClr val="white"/>
                </a:solidFill>
                <a:latin typeface="Arial" pitchFamily="34" charset="0"/>
                <a:cs typeface="Arial" pitchFamily="34" charset="0"/>
              </a:rPr>
            </a:br>
            <a:r>
              <a:rPr lang="vi-VN" sz="2200" b="1" cap="none" dirty="0" smtClean="0">
                <a:solidFill>
                  <a:prstClr val="white"/>
                </a:solidFill>
                <a:latin typeface="Arial" pitchFamily="34" charset="0"/>
                <a:cs typeface="Arial" pitchFamily="34" charset="0"/>
              </a:rPr>
              <a:t> </a:t>
            </a:r>
            <a:r>
              <a:rPr lang="vi-VN" sz="2200" b="1" cap="none" dirty="0">
                <a:solidFill>
                  <a:prstClr val="white"/>
                </a:solidFill>
                <a:latin typeface="Arial" pitchFamily="34" charset="0"/>
                <a:cs typeface="Arial" pitchFamily="34" charset="0"/>
              </a:rPr>
              <a:t>• răspândește în mediul virtual zvonuri, mesaje de discreditare sau dezvăluie secrete neplăcute despre o altă persoană, afectându-i în mod negativ reputația; </a:t>
            </a:r>
            <a:r>
              <a:rPr lang="ro-RO" sz="2200" b="1" cap="none" dirty="0" smtClean="0">
                <a:solidFill>
                  <a:prstClr val="white"/>
                </a:solidFill>
                <a:latin typeface="Arial" pitchFamily="34" charset="0"/>
                <a:cs typeface="Arial" pitchFamily="34" charset="0"/>
              </a:rPr>
              <a:t/>
            </a:r>
            <a:br>
              <a:rPr lang="ro-RO" sz="2200" b="1" cap="none" dirty="0" smtClean="0">
                <a:solidFill>
                  <a:prstClr val="white"/>
                </a:solidFill>
                <a:latin typeface="Arial" pitchFamily="34" charset="0"/>
                <a:cs typeface="Arial" pitchFamily="34" charset="0"/>
              </a:rPr>
            </a:br>
            <a:r>
              <a:rPr lang="vi-VN" sz="2200" b="1" cap="none" dirty="0" smtClean="0">
                <a:solidFill>
                  <a:prstClr val="white"/>
                </a:solidFill>
                <a:latin typeface="Arial" pitchFamily="34" charset="0"/>
                <a:cs typeface="Arial" pitchFamily="34" charset="0"/>
              </a:rPr>
              <a:t>• </a:t>
            </a:r>
            <a:r>
              <a:rPr lang="vi-VN" sz="2200" b="1" cap="none" dirty="0">
                <a:solidFill>
                  <a:prstClr val="white"/>
                </a:solidFill>
                <a:latin typeface="Arial" pitchFamily="34" charset="0"/>
                <a:cs typeface="Arial" pitchFamily="34" charset="0"/>
              </a:rPr>
              <a:t>trimite mesaje negative pe telefonul altei persoane, atât sms-uri, cât și mesaje trimise prin intermediul unor aplicații online, de cele mai multe ori sub identitate falsă sau ascunsă; </a:t>
            </a:r>
            <a:r>
              <a:rPr lang="ro-RO" sz="2200" b="1" cap="none" dirty="0" smtClean="0">
                <a:solidFill>
                  <a:prstClr val="white"/>
                </a:solidFill>
                <a:latin typeface="Arial" pitchFamily="34" charset="0"/>
                <a:cs typeface="Arial" pitchFamily="34" charset="0"/>
              </a:rPr>
              <a:t/>
            </a:r>
            <a:br>
              <a:rPr lang="ro-RO" sz="2200" b="1" cap="none" dirty="0" smtClean="0">
                <a:solidFill>
                  <a:prstClr val="white"/>
                </a:solidFill>
                <a:latin typeface="Arial" pitchFamily="34" charset="0"/>
                <a:cs typeface="Arial" pitchFamily="34" charset="0"/>
              </a:rPr>
            </a:br>
            <a:r>
              <a:rPr lang="vi-VN" sz="2200" b="1" cap="none" dirty="0" smtClean="0">
                <a:solidFill>
                  <a:prstClr val="white"/>
                </a:solidFill>
                <a:latin typeface="Arial" pitchFamily="34" charset="0"/>
                <a:cs typeface="Arial" pitchFamily="34" charset="0"/>
              </a:rPr>
              <a:t>• </a:t>
            </a:r>
            <a:r>
              <a:rPr lang="vi-VN" sz="2200" b="1" cap="none" dirty="0">
                <a:solidFill>
                  <a:prstClr val="white"/>
                </a:solidFill>
                <a:latin typeface="Arial" pitchFamily="34" charset="0"/>
                <a:cs typeface="Arial" pitchFamily="34" charset="0"/>
              </a:rPr>
              <a:t>creează spații virtuale (website, blog, cont de facebook) cu conținuturi în care altcineva este ridiculizat (filme, desene, fotografii, texte etc.); </a:t>
            </a:r>
            <a:r>
              <a:rPr lang="ro-RO" sz="2200" b="1" cap="none" dirty="0" smtClean="0">
                <a:solidFill>
                  <a:prstClr val="white"/>
                </a:solidFill>
                <a:latin typeface="Arial" pitchFamily="34" charset="0"/>
                <a:cs typeface="Arial" pitchFamily="34" charset="0"/>
              </a:rPr>
              <a:t/>
            </a:r>
            <a:br>
              <a:rPr lang="ro-RO" sz="2200" b="1" cap="none" dirty="0" smtClean="0">
                <a:solidFill>
                  <a:prstClr val="white"/>
                </a:solidFill>
                <a:latin typeface="Arial" pitchFamily="34" charset="0"/>
                <a:cs typeface="Arial" pitchFamily="34" charset="0"/>
              </a:rPr>
            </a:br>
            <a:r>
              <a:rPr lang="vi-VN" sz="2200" b="1" cap="none" dirty="0" smtClean="0">
                <a:solidFill>
                  <a:prstClr val="white"/>
                </a:solidFill>
                <a:latin typeface="Arial" pitchFamily="34" charset="0"/>
                <a:cs typeface="Arial" pitchFamily="34" charset="0"/>
              </a:rPr>
              <a:t>• </a:t>
            </a:r>
            <a:r>
              <a:rPr lang="vi-VN" sz="2200" b="1" cap="none" dirty="0">
                <a:solidFill>
                  <a:prstClr val="white"/>
                </a:solidFill>
                <a:latin typeface="Arial" pitchFamily="34" charset="0"/>
                <a:cs typeface="Arial" pitchFamily="34" charset="0"/>
              </a:rPr>
              <a:t>sparge contul de e-mail al altei persoane și se folosește de identitatea acesteia pentru a trimite mesaje sau materiale de amenințare menite să producă suferință; </a:t>
            </a:r>
            <a:r>
              <a:rPr lang="ro-RO" sz="2200" b="1" cap="none" dirty="0" smtClean="0">
                <a:solidFill>
                  <a:prstClr val="white"/>
                </a:solidFill>
                <a:latin typeface="Arial" pitchFamily="34" charset="0"/>
                <a:cs typeface="Arial" pitchFamily="34" charset="0"/>
              </a:rPr>
              <a:t/>
            </a:r>
            <a:br>
              <a:rPr lang="ro-RO" sz="2200" b="1" cap="none" dirty="0" smtClean="0">
                <a:solidFill>
                  <a:prstClr val="white"/>
                </a:solidFill>
                <a:latin typeface="Arial" pitchFamily="34" charset="0"/>
                <a:cs typeface="Arial" pitchFamily="34" charset="0"/>
              </a:rPr>
            </a:br>
            <a:r>
              <a:rPr lang="vi-VN" sz="2200" b="1" cap="none" dirty="0" smtClean="0">
                <a:solidFill>
                  <a:prstClr val="white"/>
                </a:solidFill>
                <a:latin typeface="Arial" pitchFamily="34" charset="0"/>
                <a:cs typeface="Arial" pitchFamily="34" charset="0"/>
              </a:rPr>
              <a:t>• </a:t>
            </a:r>
            <a:r>
              <a:rPr lang="vi-VN" sz="2200" b="1" cap="none" dirty="0">
                <a:solidFill>
                  <a:prstClr val="white"/>
                </a:solidFill>
                <a:latin typeface="Arial" pitchFamily="34" charset="0"/>
                <a:cs typeface="Arial" pitchFamily="34" charset="0"/>
              </a:rPr>
              <a:t>inițiază discuții în care anumite persoane sunt invitate sau păcălite să dezvăluie informații personale, care sunt ulterior trimise altora; </a:t>
            </a:r>
            <a:r>
              <a:rPr lang="ro-RO" sz="2200" b="1" cap="none" dirty="0" smtClean="0">
                <a:solidFill>
                  <a:prstClr val="white"/>
                </a:solidFill>
                <a:latin typeface="Arial" pitchFamily="34" charset="0"/>
                <a:cs typeface="Arial" pitchFamily="34" charset="0"/>
              </a:rPr>
              <a:t/>
            </a:r>
            <a:br>
              <a:rPr lang="ro-RO" sz="2200" b="1" cap="none" dirty="0" smtClean="0">
                <a:solidFill>
                  <a:prstClr val="white"/>
                </a:solidFill>
                <a:latin typeface="Arial" pitchFamily="34" charset="0"/>
                <a:cs typeface="Arial" pitchFamily="34" charset="0"/>
              </a:rPr>
            </a:br>
            <a:r>
              <a:rPr lang="vi-VN" sz="2200" b="1" cap="none" dirty="0">
                <a:solidFill>
                  <a:prstClr val="white"/>
                </a:solidFill>
                <a:latin typeface="Arial" pitchFamily="34" charset="0"/>
                <a:cs typeface="Arial" pitchFamily="34" charset="0"/>
              </a:rPr>
              <a:t>trimite altora fotografii compromițătoare ale unei persoane, fără a avea </a:t>
            </a:r>
            <a:r>
              <a:rPr lang="vi-VN" sz="2200" b="1" cap="none" dirty="0" smtClean="0">
                <a:solidFill>
                  <a:prstClr val="white"/>
                </a:solidFill>
                <a:latin typeface="Arial" pitchFamily="34" charset="0"/>
                <a:cs typeface="Arial" pitchFamily="34" charset="0"/>
              </a:rPr>
              <a:t>consimțământul </a:t>
            </a:r>
            <a:r>
              <a:rPr lang="vi-VN" sz="2200" b="1" cap="none" dirty="0">
                <a:solidFill>
                  <a:prstClr val="white"/>
                </a:solidFill>
                <a:latin typeface="Arial" pitchFamily="34" charset="0"/>
                <a:cs typeface="Arial" pitchFamily="34" charset="0"/>
              </a:rPr>
              <a:t>acesteia; </a:t>
            </a:r>
            <a:br>
              <a:rPr lang="vi-VN" sz="2200" b="1" cap="none" dirty="0">
                <a:solidFill>
                  <a:prstClr val="white"/>
                </a:solidFill>
                <a:latin typeface="Arial" pitchFamily="34" charset="0"/>
                <a:cs typeface="Arial" pitchFamily="34" charset="0"/>
              </a:rPr>
            </a:br>
            <a:r>
              <a:rPr lang="vi-VN" sz="2200" b="1" cap="none" dirty="0">
                <a:solidFill>
                  <a:prstClr val="white"/>
                </a:solidFill>
                <a:latin typeface="Arial" pitchFamily="34" charset="0"/>
                <a:cs typeface="Arial" pitchFamily="34" charset="0"/>
              </a:rPr>
              <a:t>• folosește parola altei persoane pentru a-i modifica profilul pe rețele de socializare </a:t>
            </a:r>
            <a:r>
              <a:rPr lang="vi-VN" sz="2200" b="1" cap="none" dirty="0" smtClean="0">
                <a:solidFill>
                  <a:prstClr val="white"/>
                </a:solidFill>
                <a:latin typeface="Arial" pitchFamily="34" charset="0"/>
                <a:cs typeface="Arial" pitchFamily="34" charset="0"/>
              </a:rPr>
              <a:t>sau </a:t>
            </a:r>
            <a:r>
              <a:rPr lang="vi-VN" sz="2200" b="1" cap="none" dirty="0">
                <a:solidFill>
                  <a:prstClr val="white"/>
                </a:solidFill>
                <a:latin typeface="Arial" pitchFamily="34" charset="0"/>
                <a:cs typeface="Arial" pitchFamily="34" charset="0"/>
              </a:rPr>
              <a:t>a posta în numele acesteia conținuturi și mesaje jignitoare la adresa altora; </a:t>
            </a:r>
            <a:br>
              <a:rPr lang="vi-VN" sz="2200" b="1" cap="none" dirty="0">
                <a:solidFill>
                  <a:prstClr val="white"/>
                </a:solidFill>
                <a:latin typeface="Arial" pitchFamily="34" charset="0"/>
                <a:cs typeface="Arial" pitchFamily="34" charset="0"/>
              </a:rPr>
            </a:br>
            <a:r>
              <a:rPr lang="vi-VN" sz="2200" b="1" cap="none" dirty="0">
                <a:solidFill>
                  <a:prstClr val="white"/>
                </a:solidFill>
                <a:latin typeface="Arial" pitchFamily="34" charset="0"/>
                <a:cs typeface="Arial" pitchFamily="34" charset="0"/>
              </a:rPr>
              <a:t>• exclude deliberat alte persoane din liste de mailing sau grupuri de comunicare </a:t>
            </a:r>
            <a:br>
              <a:rPr lang="vi-VN" sz="2200" b="1" cap="none" dirty="0">
                <a:solidFill>
                  <a:prstClr val="white"/>
                </a:solidFill>
                <a:latin typeface="Arial" pitchFamily="34" charset="0"/>
                <a:cs typeface="Arial" pitchFamily="34" charset="0"/>
              </a:rPr>
            </a:br>
            <a:r>
              <a:rPr lang="vi-VN" sz="2200" b="1" cap="none" dirty="0">
                <a:solidFill>
                  <a:prstClr val="white"/>
                </a:solidFill>
                <a:latin typeface="Arial" pitchFamily="34" charset="0"/>
                <a:cs typeface="Arial" pitchFamily="34" charset="0"/>
              </a:rPr>
              <a:t>online; </a:t>
            </a:r>
            <a:br>
              <a:rPr lang="vi-VN" sz="2200" b="1" cap="none" dirty="0">
                <a:solidFill>
                  <a:prstClr val="white"/>
                </a:solidFill>
                <a:latin typeface="Arial" pitchFamily="34" charset="0"/>
                <a:cs typeface="Arial" pitchFamily="34" charset="0"/>
              </a:rPr>
            </a:br>
            <a:r>
              <a:rPr lang="vi-VN" sz="2200" b="1" cap="none" dirty="0">
                <a:solidFill>
                  <a:prstClr val="white"/>
                </a:solidFill>
                <a:latin typeface="Arial" pitchFamily="34" charset="0"/>
                <a:cs typeface="Arial" pitchFamily="34" charset="0"/>
              </a:rPr>
              <a:t>• postează mesaje false, jignitoare sau menite să producă suferință, în diverse spații </a:t>
            </a:r>
            <a:r>
              <a:rPr lang="vi-VN" sz="2200" b="1" cap="none" dirty="0" smtClean="0">
                <a:solidFill>
                  <a:prstClr val="white"/>
                </a:solidFill>
                <a:latin typeface="Arial" pitchFamily="34" charset="0"/>
                <a:cs typeface="Arial" pitchFamily="34" charset="0"/>
              </a:rPr>
              <a:t>virtuale</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293790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just" defTabSz="457200">
              <a:lnSpc>
                <a:spcPct val="100000"/>
              </a:lnSpc>
              <a:spcBef>
                <a:spcPts val="0"/>
              </a:spcBef>
            </a:pP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ro-RO" sz="1800" dirty="0" smtClean="0"/>
              <a:t>               </a:t>
            </a:r>
            <a:r>
              <a:rPr lang="vi-VN" sz="2200" b="1" cap="none" dirty="0" smtClean="0">
                <a:solidFill>
                  <a:srgbClr val="FF0000"/>
                </a:solidFill>
                <a:latin typeface="Arial"/>
                <a:ea typeface="+mn-ea"/>
                <a:cs typeface="+mn-cs"/>
              </a:rPr>
              <a:t>CARACTERISTICI </a:t>
            </a:r>
            <a:r>
              <a:rPr lang="vi-VN" sz="2200" b="1" cap="none" dirty="0">
                <a:solidFill>
                  <a:srgbClr val="FF0000"/>
                </a:solidFill>
                <a:latin typeface="Arial"/>
                <a:ea typeface="+mn-ea"/>
                <a:cs typeface="+mn-cs"/>
              </a:rPr>
              <a:t>ALE FENOMENULUI DE BULLYING ÎN ȘCOALĂ:</a:t>
            </a:r>
            <a:r>
              <a:rPr lang="en-US" sz="1800" cap="none" dirty="0">
                <a:solidFill>
                  <a:prstClr val="white"/>
                </a:solidFill>
                <a:ea typeface="+mn-ea"/>
                <a:cs typeface="+mn-cs"/>
              </a:rPr>
              <a:t/>
            </a:r>
            <a:br>
              <a:rPr lang="en-US" sz="1800" cap="none" dirty="0">
                <a:solidFill>
                  <a:prstClr val="white"/>
                </a:solidFill>
                <a:ea typeface="+mn-ea"/>
                <a:cs typeface="+mn-cs"/>
              </a:rPr>
            </a:br>
            <a:r>
              <a:rPr lang="en-US" sz="1800" dirty="0"/>
              <a:t/>
            </a:r>
            <a:br>
              <a:rPr lang="en-US" sz="1800" dirty="0"/>
            </a:br>
            <a:r>
              <a:rPr lang="ro-RO" sz="1800" dirty="0" smtClean="0"/>
              <a:t>	</a:t>
            </a:r>
            <a:r>
              <a:rPr lang="vi-VN" sz="2200" b="1" dirty="0" smtClean="0">
                <a:solidFill>
                  <a:srgbClr val="FF0000"/>
                </a:solidFill>
                <a:latin typeface="Arial" pitchFamily="34" charset="0"/>
                <a:cs typeface="Arial" pitchFamily="34" charset="0"/>
              </a:rPr>
              <a:t>! </a:t>
            </a:r>
            <a:r>
              <a:rPr lang="en-US" sz="2200" b="1" cap="none" dirty="0">
                <a:solidFill>
                  <a:srgbClr val="FF0000"/>
                </a:solidFill>
                <a:latin typeface="Arial" pitchFamily="34" charset="0"/>
                <a:cs typeface="Arial" pitchFamily="34" charset="0"/>
              </a:rPr>
              <a:t>N</a:t>
            </a:r>
            <a:r>
              <a:rPr lang="vi-VN" sz="2200" b="1" cap="none" dirty="0" smtClean="0">
                <a:solidFill>
                  <a:srgbClr val="FF0000"/>
                </a:solidFill>
                <a:latin typeface="Arial" pitchFamily="34" charset="0"/>
                <a:cs typeface="Arial" pitchFamily="34" charset="0"/>
              </a:rPr>
              <a:t>ivelul ridicat de conștientizare a copiilor cu privire la impactul bullying-ului asupra victimelor: reduce sentimentele de valoare personală, izolează copilul, ar putea duce la depresie și chiar suicid.</a:t>
            </a:r>
            <a:r>
              <a:rPr lang="en-US" sz="2200" b="1" cap="none" dirty="0" smtClean="0">
                <a:solidFill>
                  <a:srgbClr val="FF0000"/>
                </a:solidFill>
                <a:latin typeface="Arial" pitchFamily="34" charset="0"/>
                <a:cs typeface="Arial" pitchFamily="34" charset="0"/>
              </a:rPr>
              <a:t/>
            </a:r>
            <a:br>
              <a:rPr lang="en-US" sz="2200" b="1" cap="none" dirty="0" smtClean="0">
                <a:solidFill>
                  <a:srgbClr val="FF0000"/>
                </a:solidFill>
                <a:latin typeface="Arial" pitchFamily="34" charset="0"/>
                <a:cs typeface="Arial" pitchFamily="34" charset="0"/>
              </a:rPr>
            </a:br>
            <a:r>
              <a:rPr lang="vi-VN" sz="2200" b="1" dirty="0" smtClean="0">
                <a:solidFill>
                  <a:srgbClr val="FF0000"/>
                </a:solidFill>
                <a:latin typeface="Arial" pitchFamily="34" charset="0"/>
                <a:cs typeface="Arial" pitchFamily="34" charset="0"/>
              </a:rPr>
              <a:t> </a:t>
            </a:r>
            <a:r>
              <a:rPr lang="ro-RO" sz="2200" b="1" dirty="0" smtClean="0">
                <a:solidFill>
                  <a:srgbClr val="FF0000"/>
                </a:solidFill>
                <a:latin typeface="Arial" pitchFamily="34" charset="0"/>
                <a:cs typeface="Arial" pitchFamily="34" charset="0"/>
              </a:rPr>
              <a:t>	</a:t>
            </a:r>
            <a:r>
              <a:rPr lang="vi-VN" sz="2200" b="1" dirty="0" smtClean="0">
                <a:solidFill>
                  <a:srgbClr val="FF0000"/>
                </a:solidFill>
                <a:latin typeface="Arial" pitchFamily="34" charset="0"/>
                <a:cs typeface="Arial" pitchFamily="34" charset="0"/>
              </a:rPr>
              <a:t>! </a:t>
            </a:r>
            <a:r>
              <a:rPr lang="en-US" sz="2200" b="1" cap="none" dirty="0" smtClean="0">
                <a:solidFill>
                  <a:srgbClr val="FF0000"/>
                </a:solidFill>
                <a:latin typeface="Arial" pitchFamily="34" charset="0"/>
                <a:cs typeface="Arial" pitchFamily="34" charset="0"/>
              </a:rPr>
              <a:t>O</a:t>
            </a:r>
            <a:r>
              <a:rPr lang="vi-VN" sz="2200" b="1" cap="none" dirty="0" smtClean="0">
                <a:solidFill>
                  <a:srgbClr val="FF0000"/>
                </a:solidFill>
                <a:latin typeface="Arial" pitchFamily="34" charset="0"/>
                <a:cs typeface="Arial" pitchFamily="34" charset="0"/>
              </a:rPr>
              <a:t>rice copil care este diferit de ceilalți poate deveni o țintă a bullying-ului, cu precădere: cei care au un aspect diferit (aspectul fizic a fost subliniat ca unul dintre cele mai comune motive pentru bullying), cei care au comportamente sau caracteristici diferite de ale majorității (timiditate, performanță academică, prezența unei dizabilități sau a unei nevoi educaționale speciale, prezența unui diagnostic de tulburare de sănătate mintală), cei care sunt nou veniți în grup, cei care provin dintr-un mediu socio-economic dezavantajat (inclusiv în cazul în care aceștia provin in mediul rural sau din </a:t>
            </a:r>
            <a:r>
              <a:rPr lang="en-US" sz="2200" b="1" cap="none" dirty="0" smtClean="0">
                <a:solidFill>
                  <a:srgbClr val="FF0000"/>
                </a:solidFill>
                <a:latin typeface="Arial" pitchFamily="34" charset="0"/>
                <a:cs typeface="Arial" pitchFamily="34" charset="0"/>
              </a:rPr>
              <a:t>R</a:t>
            </a:r>
            <a:r>
              <a:rPr lang="vi-VN" sz="2200" b="1" cap="none" dirty="0" smtClean="0">
                <a:solidFill>
                  <a:srgbClr val="FF0000"/>
                </a:solidFill>
                <a:latin typeface="Arial" pitchFamily="34" charset="0"/>
                <a:cs typeface="Arial" pitchFamily="34" charset="0"/>
              </a:rPr>
              <a:t>epublica </a:t>
            </a:r>
            <a:r>
              <a:rPr lang="en-US" sz="2200" b="1" cap="none" dirty="0">
                <a:solidFill>
                  <a:srgbClr val="FF0000"/>
                </a:solidFill>
                <a:latin typeface="Arial" pitchFamily="34" charset="0"/>
                <a:cs typeface="Arial" pitchFamily="34" charset="0"/>
              </a:rPr>
              <a:t>M</a:t>
            </a:r>
            <a:r>
              <a:rPr lang="vi-VN" sz="2200" b="1" cap="none" dirty="0" smtClean="0">
                <a:solidFill>
                  <a:srgbClr val="FF0000"/>
                </a:solidFill>
                <a:latin typeface="Arial" pitchFamily="34" charset="0"/>
                <a:cs typeface="Arial" pitchFamily="34" charset="0"/>
              </a:rPr>
              <a:t>oldova), etnia diferită etc</a:t>
            </a:r>
            <a:r>
              <a:rPr lang="vi-VN" sz="2200" dirty="0" smtClean="0">
                <a:solidFill>
                  <a:srgbClr val="FF0000"/>
                </a:solidFill>
                <a:latin typeface="Arial" pitchFamily="34" charset="0"/>
                <a:cs typeface="Arial" pitchFamily="34" charset="0"/>
              </a:rPr>
              <a:t>.</a:t>
            </a:r>
            <a:r>
              <a:rPr lang="en-US" sz="2200" dirty="0" smtClean="0">
                <a:solidFill>
                  <a:srgbClr val="FF0000"/>
                </a:solidFill>
                <a:latin typeface="Arial" pitchFamily="34" charset="0"/>
                <a:cs typeface="Arial" pitchFamily="34" charset="0"/>
              </a:rPr>
              <a:t/>
            </a:r>
            <a:br>
              <a:rPr lang="en-US" sz="2200" dirty="0" smtClean="0">
                <a:solidFill>
                  <a:srgbClr val="FF0000"/>
                </a:solidFill>
                <a:latin typeface="Arial" pitchFamily="34" charset="0"/>
                <a:cs typeface="Arial" pitchFamily="34" charset="0"/>
              </a:rPr>
            </a:br>
            <a:r>
              <a:rPr lang="vi-VN" sz="2200" dirty="0" smtClean="0">
                <a:solidFill>
                  <a:srgbClr val="FF0000"/>
                </a:solidFill>
                <a:latin typeface="Arial" pitchFamily="34" charset="0"/>
                <a:cs typeface="Arial" pitchFamily="34" charset="0"/>
              </a:rPr>
              <a:t> </a:t>
            </a:r>
            <a:r>
              <a:rPr lang="ro-RO" sz="2200" dirty="0" smtClean="0">
                <a:solidFill>
                  <a:srgbClr val="FF0000"/>
                </a:solidFill>
                <a:latin typeface="Arial" pitchFamily="34" charset="0"/>
                <a:cs typeface="Arial" pitchFamily="34" charset="0"/>
              </a:rPr>
              <a:t>	</a:t>
            </a:r>
            <a:r>
              <a:rPr lang="vi-VN" sz="2200" b="1" cap="none" dirty="0" smtClean="0">
                <a:solidFill>
                  <a:srgbClr val="FF0000"/>
                </a:solidFill>
                <a:latin typeface="Arial" pitchFamily="34" charset="0"/>
                <a:cs typeface="Arial" pitchFamily="34" charset="0"/>
              </a:rPr>
              <a:t>! </a:t>
            </a:r>
            <a:r>
              <a:rPr lang="en-US" sz="2200" b="1" cap="none" dirty="0" smtClean="0">
                <a:solidFill>
                  <a:srgbClr val="FF0000"/>
                </a:solidFill>
                <a:latin typeface="Arial" pitchFamily="34" charset="0"/>
                <a:cs typeface="Arial" pitchFamily="34" charset="0"/>
              </a:rPr>
              <a:t>M</a:t>
            </a:r>
            <a:r>
              <a:rPr lang="vi-VN" sz="2200" b="1" cap="none" dirty="0" smtClean="0">
                <a:solidFill>
                  <a:srgbClr val="FF0000"/>
                </a:solidFill>
                <a:latin typeface="Arial" pitchFamily="34" charset="0"/>
                <a:cs typeface="Arial" pitchFamily="34" charset="0"/>
              </a:rPr>
              <a:t>otivele din spatele comportamentului de bullying variază de la nevoia de a-i impresiona pe cei din jur până la „supraviețuirea celui mai adaptat”;</a:t>
            </a:r>
            <a:r>
              <a:rPr lang="en-US" sz="2200" b="1" cap="none" dirty="0" smtClean="0">
                <a:solidFill>
                  <a:srgbClr val="FF0000"/>
                </a:solidFill>
                <a:latin typeface="Arial" pitchFamily="34" charset="0"/>
                <a:cs typeface="Arial" pitchFamily="34" charset="0"/>
              </a:rPr>
              <a:t/>
            </a:r>
            <a:br>
              <a:rPr lang="en-US" sz="2200" b="1" cap="none" dirty="0" smtClean="0">
                <a:solidFill>
                  <a:srgbClr val="FF0000"/>
                </a:solidFill>
                <a:latin typeface="Arial" pitchFamily="34" charset="0"/>
                <a:cs typeface="Arial" pitchFamily="34" charset="0"/>
              </a:rPr>
            </a:br>
            <a:r>
              <a:rPr lang="vi-VN" sz="2200" b="1" cap="none" dirty="0" smtClean="0">
                <a:solidFill>
                  <a:srgbClr val="FF0000"/>
                </a:solidFill>
                <a:latin typeface="Arial" pitchFamily="34" charset="0"/>
                <a:cs typeface="Arial" pitchFamily="34" charset="0"/>
              </a:rPr>
              <a:t> </a:t>
            </a:r>
            <a:r>
              <a:rPr lang="ro-RO" sz="2200" b="1" cap="none" dirty="0" smtClean="0">
                <a:solidFill>
                  <a:srgbClr val="FF0000"/>
                </a:solidFill>
                <a:latin typeface="Arial" pitchFamily="34" charset="0"/>
                <a:cs typeface="Arial" pitchFamily="34" charset="0"/>
              </a:rPr>
              <a:t>	</a:t>
            </a:r>
            <a:r>
              <a:rPr lang="vi-VN" sz="2200" b="1" cap="none" dirty="0" smtClean="0">
                <a:solidFill>
                  <a:srgbClr val="FF0000"/>
                </a:solidFill>
                <a:latin typeface="Arial" pitchFamily="34" charset="0"/>
                <a:cs typeface="Arial" pitchFamily="34" charset="0"/>
              </a:rPr>
              <a:t>! </a:t>
            </a:r>
            <a:r>
              <a:rPr lang="en-US" sz="2200" b="1" cap="none" dirty="0" smtClean="0">
                <a:solidFill>
                  <a:srgbClr val="FF0000"/>
                </a:solidFill>
                <a:latin typeface="Arial" pitchFamily="34" charset="0"/>
                <a:cs typeface="Arial" pitchFamily="34" charset="0"/>
              </a:rPr>
              <a:t>A</a:t>
            </a:r>
            <a:r>
              <a:rPr lang="vi-VN" sz="2200" b="1" cap="none" dirty="0" smtClean="0">
                <a:solidFill>
                  <a:srgbClr val="FF0000"/>
                </a:solidFill>
                <a:latin typeface="Arial" pitchFamily="34" charset="0"/>
                <a:cs typeface="Arial" pitchFamily="34" charset="0"/>
              </a:rPr>
              <a:t> fost ușor identificată dubla postură a unora dintre copii – agresor într-un context, victimă într-un altul. dinamica rolurilor (victimă sau agresor) este mai accentuată în cazul copiilor mai mici (ei se pot găsi cu ușurință în rolul de victimă sau de agresor, în funcție de circumstanțe). </a:t>
            </a:r>
            <a:r>
              <a:rPr lang="ro-RO" sz="2200" b="1" cap="none" dirty="0" smtClean="0">
                <a:solidFill>
                  <a:srgbClr val="FF0000"/>
                </a:solidFill>
                <a:latin typeface="Arial" pitchFamily="34" charset="0"/>
                <a:cs typeface="Arial" pitchFamily="34" charset="0"/>
              </a:rPr>
              <a:t>Î</a:t>
            </a:r>
            <a:r>
              <a:rPr lang="vi-VN" sz="2200" b="1" cap="none" dirty="0" smtClean="0">
                <a:solidFill>
                  <a:srgbClr val="FF0000"/>
                </a:solidFill>
                <a:latin typeface="Arial" pitchFamily="34" charset="0"/>
                <a:cs typeface="Arial" pitchFamily="34" charset="0"/>
              </a:rPr>
              <a:t>n cazul adolescenților, rolurile tind să devină mai stabile și dinamica este mai puțin accentuată.</a:t>
            </a:r>
            <a:r>
              <a:rPr lang="en-US" sz="2200" b="1" cap="none" dirty="0" smtClean="0">
                <a:solidFill>
                  <a:srgbClr val="FF0000"/>
                </a:solidFill>
                <a:latin typeface="Arial" pitchFamily="34" charset="0"/>
                <a:cs typeface="Arial" pitchFamily="34" charset="0"/>
              </a:rPr>
              <a:t/>
            </a:r>
            <a:br>
              <a:rPr lang="en-US" sz="2200" b="1" cap="none" dirty="0" smtClean="0">
                <a:solidFill>
                  <a:srgbClr val="FF0000"/>
                </a:solidFill>
                <a:latin typeface="Arial" pitchFamily="34" charset="0"/>
                <a:cs typeface="Arial" pitchFamily="34" charset="0"/>
              </a:rPr>
            </a:br>
            <a:endParaRPr lang="en-US" sz="2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246352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Override1.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2.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3.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docProps/app.xml><?xml version="1.0" encoding="utf-8"?>
<Properties xmlns="http://schemas.openxmlformats.org/officeDocument/2006/extended-properties" xmlns:vt="http://schemas.openxmlformats.org/officeDocument/2006/docPropsVTypes">
  <Template>Austin</Template>
  <TotalTime>1822</TotalTime>
  <Words>461</Words>
  <Application>Microsoft Office PowerPoint</Application>
  <PresentationFormat>Custom</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Circuit</vt:lpstr>
      <vt:lpstr>„Inspectoratul” Școlar Civic (ISC)</vt:lpstr>
      <vt:lpstr>„Inspectoratul” Școlar Civic (ISC)</vt:lpstr>
      <vt:lpstr>Bullying-ul este în general caracterizat ca un comportament agresiv intenționat care (a) este menit să provoace disconfort sau durere, (b) implică un dezechilibru de putere și tărie între agresor și victimă, și (c) se manifestă repetitiv, regulat (limber, 2002; olweus, 1993a; nansel et al., 2001);  Există mai multe dimensiuni ale fenomenului de bullying: •  bullying fizic; include dar nu se limitează la comportamente repetate de tip: lovire, pus piedică, îmbrâncire, plesnit, distrugerea / deposedarea de obiecte personale; •  bullying verbal; include dar nu se limitează la comportamente repetate de tip: poreclire, insultare, tachinare, umilire, intimidare, transmitere de mesaje cu conținut homofob sau rasist; •  bullying social, adesea ascuns, greu de identificat / recunoscut, realizat cu scopul de a distruge reputația socială a unui copil și de a-l plasa într-o situație de umilință publică; include dar nu se limitează la comportamente repetate de tip: minciună și/sau răspândire de zvonuri, realizarea de farse cu obiectivul de a umili / crea situații stânjenitoare, încurajarea excluderii / izolării sociale, bârfa; •  cyberbullying, ascuns sau evident; se referă la orice comportamnet de bullying mediat de tehnologie, identificat în spațiul de social media, website-uri, mesagerie etc. ; include dar nu se limitează la comportamente repetate de tip: mailuri, postări, mesaje, imagini, filme cu conținut abuziv / jignitor / ofensator; excluderea deliberată  a unui copil în spațiul online; spargerea de parole ale unor conturi personale (de e-mail, FB etc.)</vt:lpstr>
      <vt:lpstr>          Toate formele de agresiune sunt severe, dar umilirea este una dintre cele mai grave: „rănile fizice se vindeca, dar cuvintele lasă urme grele, chiar după trecerea anilor „(băiat, 15 ani) Unii dintre copii au considerat că există situații în care bullying-ul este tratat într-un mod discriminatoriu: bullying_x0002_ul provenind de la copiii cu rezultate bune la învățătură este uneori puțin vizibil pentru adulți sau se sancționează într-o manieră mai blândă, în timp ce copiii cu rezultate școlare slabe sunt „răi de la început” („nu e corect ca aceeași acțiune să fie tratată în mod diferit „ băiat,16 de ani). </vt:lpstr>
      <vt:lpstr>Bullying-ul în rândul copiilor</vt:lpstr>
      <vt:lpstr>                Comportamente de tip bullying în care copilul este victimă: Comportamente ce vizează excluderea din grup: •  „Să ceară un copil altui copil să nu să joace / vorbească cu tine.” •  „Să îţi interzică un alt copil să participi la activităţile unui grup.” •  „Se te ameninţe alt copil că te dă afară din grup.” Comportamente ce vizează ameninţarea cu violenţă fizică sau umilirea: •  „Să te ameninţe alt copil că te loveşte sau te bate.” •  „Să te umilească sau să te facă de ruşine un alt copil.”  •  „Să răspândească zvonuri despre tine un alt copil.” Comportamente care implică violenţă fizică sau distrugerea bunurilor: •  „Să îţi distrugă lucrurile un alt copil.” •  „Să te împingă sau să te îmbrâncească un alt copil.” •  „Să te rănească uşor un alt copil (să te lovească uşor, să te ciupească, să te muşte etc.)” •  „Să te bată un alt copil.” Comportamente de tip bullying în care copilul este martor: Comportamente ce vizează ameninţarea cu violenţă fizică sau umilirea: •  „Ai văzut cum un copil ameninţă un alt copil.” •  „Ai văzut cum un copil umileşte sau face de ruşine un alt copil.” •  „Ai auzit că un copil răspândeşte zvonuri cu privire la alt copil. ” Comportamente care implică violenţă fizică sau distrugerea bunurilor: •  “Ai văzut cum un copil distruge lucrurile unui alt copil.” •  “Ai văzut cum un copil îmbrânceşte un alt copil.” •  “Ai văzut cum un copil loveşte uşor un alt copil.” •  “Ai văzut cum un copil bate un alt copil.” </vt:lpstr>
      <vt:lpstr>               Descrierea unei situaţii tipice de bullying Analiza mediilor în care comportamentele de tip bullying au loc a pornit de la o situaţie tipică: „Ionuţ şi George sunt cam de aceeași vârstă. George obişnuieşte să râdă des de Ionuţ, găsind diferite motive, cum ar fi că nu e bun la fotbal, că e tocilar, că nu chiulește cu ceilalţi și tot așa. Uneori râde doar el, alteori împreună cu alţi colegi sau prieteni. Se întâmplă uneori ca GEORGE să-l și împingă sau să-l lovească pe IONUŢ. (în locul lui GEORGE și IONUŢ se pot afla și două fete, sau o fată și un băiat)” Fenomenul Cyberbullying Ce este cyberbullying-ul? Spre deosebire de situațiile clasice de bullying, în care comportamentele de hărțuire se întâmplă față în față, iar victima are posibilitatea de a-și identifica agresorul și de a ști cui să atribuie comportamentul agresiv, în mediul online acest lucru, de multe ori nu este posibil. În plus, dacă în realitate, în dimensiunea offline, comportamentul de bullying se oprește la un moment dat iar situația umilitoare sau agresivă se încheie, hărțuirea online pare să fie fără sfârșit – ne urmărește în camera proprie, pe tableta personală, pe laptopul din living-ul familiei, pe telefon în timp ce bem o cană de ceai la bucătărie etc. Este important, ca profesori, să nu minimalizăm consecințele situațiilor de cyberbullying asupra copiilor, gândindu-ne că sunt limitate în timp și vor fi repede uitate.</vt:lpstr>
      <vt:lpstr>                 Vorbim de cyberbullying, ori de câte ori o persoană*:  • trimite mesaje răutăcioase și/sau amenințătoare unei alte persoane, folosindu-se de dispozitive mobile sau internet;  • răspândește în mediul virtual zvonuri, mesaje de discreditare sau dezvăluie secrete neplăcute despre o altă persoană, afectându-i în mod negativ reputația;  • trimite mesaje negative pe telefonul altei persoane, atât sms-uri, cât și mesaje trimise prin intermediul unor aplicații online, de cele mai multe ori sub identitate falsă sau ascunsă;  • creează spații virtuale (website, blog, cont de facebook) cu conținuturi în care altcineva este ridiculizat (filme, desene, fotografii, texte etc.);  • sparge contul de e-mail al altei persoane și se folosește de identitatea acesteia pentru a trimite mesaje sau materiale de amenințare menite să producă suferință;  • inițiază discuții în care anumite persoane sunt invitate sau păcălite să dezvăluie informații personale, care sunt ulterior trimise altora;  trimite altora fotografii compromițătoare ale unei persoane, fără a avea consimțământul acesteia;  • folosește parola altei persoane pentru a-i modifica profilul pe rețele de socializare sau a posta în numele acesteia conținuturi și mesaje jignitoare la adresa altora;  • exclude deliberat alte persoane din liste de mailing sau grupuri de comunicare  online;  • postează mesaje false, jignitoare sau menite să producă suferință, în diverse spații virtuale</vt:lpstr>
      <vt:lpstr>                               CARACTERISTICI ALE FENOMENULUI DE BULLYING ÎN ȘCOALĂ:   ! Nivelul ridicat de conștientizare a copiilor cu privire la impactul bullying-ului asupra victimelor: reduce sentimentele de valoare personală, izolează copilul, ar putea duce la depresie și chiar suicid.   ! Orice copil care este diferit de ceilalți poate deveni o țintă a bullying-ului, cu precădere: cei care au un aspect diferit (aspectul fizic a fost subliniat ca unul dintre cele mai comune motive pentru bullying), cei care au comportamente sau caracteristici diferite de ale majorității (timiditate, performanță academică, prezența unei dizabilități sau a unei nevoi educaționale speciale, prezența unui diagnostic de tulburare de sănătate mintală), cei care sunt nou veniți în grup, cei care provin dintr-un mediu socio-economic dezavantajat (inclusiv în cazul în care aceștia provin in mediul rural sau din Republica Moldova), etnia diferită etc.   ! Motivele din spatele comportamentului de bullying variază de la nevoia de a-i impresiona pe cei din jur până la „supraviețuirea celui mai adaptat”;   ! A fost ușor identificată dubla postură a unora dintre copii – agresor într-un context, victimă într-un altul. dinamica rolurilor (victimă sau agresor) este mai accentuată în cazul copiilor mai mici (ei se pot găsi cu ușurință în rolul de victimă sau de agresor, în funcție de circumstanțe). În cazul adolescenților, rolurile tind să devină mai stabile și dinamica este mai puțin accentuată. </vt:lpstr>
      <vt:lpstr>                         ! Cea mai frecventă reacție a copiilor martori ai bullying-ului este de a rămâne spectator pasiv, nu de a interveni. Agresiunea este tratată ca un spectacol care ”poate fi uneori chiar distractiv”. Atunci când intervin, copiii o fac pentru a susține în cea mai mare măsură agresorul.   ! Bullying-ul este mai frecvent atunci când copiii au de-a face cu situații sociale noi (primul an de liceu, transferul într-o altă clasă etc.). Intrarea copiilor într-un nou grup aduce vulnerabilitate suplimentară.  ! Sancțiunile școlare (scăderea notei la purtare, suspendarea sau mutarea la o altă clasă, în cadrul aceleiași școli sau la o altă școală), sunt considerate de elevii de gimnaziu măsuri eficiente pentru reducerea comportamentelor de bullying, în timp ce adolescenții sunt mai degrabă pesimiști în legătură cu eficiența acestei măsuri în raport cu reducerea fenomenului.   ! Nici unul dintre copiii care au participat la interviurile de grup nu au știut de existența unei comisii de combatere a violenței în școala lor. Măsurile de disciplinare sunt în legătură cu evenimente singulare și extrem de severe, cum ar fi un caz de violență fizică repetată extremă sau o acțiune de umilire severă.   ! Adulții sunt descriși, în general, de către copii ca fiind toleranți față de formele psihologice și emoționale de bullying. Intervenția clasică în bullying este realizată de obicei foarte târziu, atunci când conflictul escaladează și violență fizică a avut loc.  </vt:lpstr>
      <vt:lpstr>                    ! Școlile nu au o abordare comună în cazurile de bullying; unii profesori sunt mai implicați în stoparea comportamentului violent, în timp ce alții rămân pasivi („ceea ce contează este dacă profesorului îi pasă”). Unii copii au menționat că există situații când unii profesori încurajeză bullying-ul sau pe agresori (umilind în mod constant unii copii). Intervențiile se concentrează pe agresor și victimă, dând puțină importanță reacției grupului de martori.   ! În legătură cu intervenția consilierilor școlari, cei mai mulți copii nu au reușit să identifice competențele specifice ale acestora în prevenirea / combaterea comportamentelor de bullying sau apreciază că intervenția se face numai în cazul în care profesorii trimit copiii cu probleme la cabinetul de consiliere.   ! În ceea ce privește intervențiile care provin de la părinți, impactul intervenției acestora poate varia: există părinți care agravează relația dintre copii (de exemplu, atunci când părinții vin la școală să-și „apere” fiul / fiica cerând explicații sau „disciplinând” copilul cu care fiul lor / fiica este în conflict) dar și alți părinți care contribuie la reducerea violenței.   ! Există situații în care bullying-ul este tratat într-un mod discriminatoriu: bullying-ul provenind de la copiii cu rezultate bune la învățătură este uneori puțin vizibil pentru adulți sau se sancționează într-o manieră mai blândă, în timp ce copiii cu rezultate școlare slabe sunt percepuți uneori a priori ca fiind responsabili.   </vt:lpstr>
      <vt:lpstr>VĂ MULȚUMIM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Titlul Proiectului</dc:title>
  <dc:creator>Catalin Dinu</dc:creator>
  <cp:lastModifiedBy>zapalceamihaelavieriu@outlook.com</cp:lastModifiedBy>
  <cp:revision>54</cp:revision>
  <dcterms:created xsi:type="dcterms:W3CDTF">2020-08-14T07:51:30Z</dcterms:created>
  <dcterms:modified xsi:type="dcterms:W3CDTF">2023-03-20T15:59:01Z</dcterms:modified>
</cp:coreProperties>
</file>