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</p:sldMasterIdLst>
  <p:sldIdLst>
    <p:sldId id="256" r:id="rId2"/>
    <p:sldId id="275" r:id="rId3"/>
    <p:sldId id="277" r:id="rId4"/>
    <p:sldId id="282" r:id="rId5"/>
    <p:sldId id="284" r:id="rId6"/>
    <p:sldId id="285" r:id="rId7"/>
    <p:sldId id="286" r:id="rId8"/>
    <p:sldId id="283" r:id="rId9"/>
    <p:sldId id="278" r:id="rId10"/>
    <p:sldId id="280" r:id="rId11"/>
    <p:sldId id="281" r:id="rId12"/>
    <p:sldId id="279" r:id="rId13"/>
    <p:sldId id="290" r:id="rId14"/>
    <p:sldId id="291" r:id="rId15"/>
    <p:sldId id="27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5326" autoAdjust="0"/>
  </p:normalViewPr>
  <p:slideViewPr>
    <p:cSldViewPr snapToGrid="0" snapToObjects="1">
      <p:cViewPr varScale="1">
        <p:scale>
          <a:sx n="45" d="100"/>
          <a:sy n="45" d="100"/>
        </p:scale>
        <p:origin x="58" y="7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gdan Romanica" userId="a7611d08-8716-4d34-baa9-b27928f2cee6" providerId="ADAL" clId="{D5343352-B738-4AEF-8ED7-DDFC599BE4CC}"/>
    <pc:docChg chg="custSel modSld">
      <pc:chgData name="Bogdan Romanica" userId="a7611d08-8716-4d34-baa9-b27928f2cee6" providerId="ADAL" clId="{D5343352-B738-4AEF-8ED7-DDFC599BE4CC}" dt="2022-02-18T12:43:15.816" v="95" actId="6549"/>
      <pc:docMkLst>
        <pc:docMk/>
      </pc:docMkLst>
      <pc:sldChg chg="addSp delSp modSp mod">
        <pc:chgData name="Bogdan Romanica" userId="a7611d08-8716-4d34-baa9-b27928f2cee6" providerId="ADAL" clId="{D5343352-B738-4AEF-8ED7-DDFC599BE4CC}" dt="2022-02-18T12:42:19.040" v="93" actId="20577"/>
        <pc:sldMkLst>
          <pc:docMk/>
          <pc:sldMk cId="1738804762" sldId="256"/>
        </pc:sldMkLst>
        <pc:spChg chg="mod">
          <ac:chgData name="Bogdan Romanica" userId="a7611d08-8716-4d34-baa9-b27928f2cee6" providerId="ADAL" clId="{D5343352-B738-4AEF-8ED7-DDFC599BE4CC}" dt="2022-02-17T08:21:30.197" v="60" actId="1076"/>
          <ac:spMkLst>
            <pc:docMk/>
            <pc:sldMk cId="1738804762" sldId="256"/>
            <ac:spMk id="7" creationId="{D458F1DB-CBBF-F441-B7F0-6B1AC5AC5E83}"/>
          </ac:spMkLst>
        </pc:spChg>
        <pc:spChg chg="mod">
          <ac:chgData name="Bogdan Romanica" userId="a7611d08-8716-4d34-baa9-b27928f2cee6" providerId="ADAL" clId="{D5343352-B738-4AEF-8ED7-DDFC599BE4CC}" dt="2022-02-18T12:42:19.040" v="93" actId="20577"/>
          <ac:spMkLst>
            <pc:docMk/>
            <pc:sldMk cId="1738804762" sldId="256"/>
            <ac:spMk id="9" creationId="{DCE78BF3-617D-491E-AC9E-E8A1CCC282ED}"/>
          </ac:spMkLst>
        </pc:spChg>
        <pc:picChg chg="add mod">
          <ac:chgData name="Bogdan Romanica" userId="a7611d08-8716-4d34-baa9-b27928f2cee6" providerId="ADAL" clId="{D5343352-B738-4AEF-8ED7-DDFC599BE4CC}" dt="2022-02-17T08:21:38.551" v="61" actId="14100"/>
          <ac:picMkLst>
            <pc:docMk/>
            <pc:sldMk cId="1738804762" sldId="256"/>
            <ac:picMk id="3" creationId="{BE94FAAF-6EAA-46F8-8310-498F54B937ED}"/>
          </ac:picMkLst>
        </pc:picChg>
        <pc:picChg chg="del">
          <ac:chgData name="Bogdan Romanica" userId="a7611d08-8716-4d34-baa9-b27928f2cee6" providerId="ADAL" clId="{D5343352-B738-4AEF-8ED7-DDFC599BE4CC}" dt="2022-02-17T08:20:26.367" v="51" actId="478"/>
          <ac:picMkLst>
            <pc:docMk/>
            <pc:sldMk cId="1738804762" sldId="256"/>
            <ac:picMk id="6" creationId="{432A3AE2-051C-445B-BDC0-B730583F8BC7}"/>
          </ac:picMkLst>
        </pc:picChg>
      </pc:sldChg>
      <pc:sldChg chg="addSp delSp modSp mod">
        <pc:chgData name="Bogdan Romanica" userId="a7611d08-8716-4d34-baa9-b27928f2cee6" providerId="ADAL" clId="{D5343352-B738-4AEF-8ED7-DDFC599BE4CC}" dt="2022-02-17T08:22:18.025" v="65" actId="14100"/>
        <pc:sldMkLst>
          <pc:docMk/>
          <pc:sldMk cId="1609185029" sldId="261"/>
        </pc:sldMkLst>
        <pc:spChg chg="mod">
          <ac:chgData name="Bogdan Romanica" userId="a7611d08-8716-4d34-baa9-b27928f2cee6" providerId="ADAL" clId="{D5343352-B738-4AEF-8ED7-DDFC599BE4CC}" dt="2022-02-17T07:06:48.891" v="48" actId="20577"/>
          <ac:spMkLst>
            <pc:docMk/>
            <pc:sldMk cId="1609185029" sldId="261"/>
            <ac:spMk id="6" creationId="{A7527994-5490-4B82-8A7B-F111838CBDAF}"/>
          </ac:spMkLst>
        </pc:spChg>
        <pc:picChg chg="add mod">
          <ac:chgData name="Bogdan Romanica" userId="a7611d08-8716-4d34-baa9-b27928f2cee6" providerId="ADAL" clId="{D5343352-B738-4AEF-8ED7-DDFC599BE4CC}" dt="2022-02-17T08:22:18.025" v="65" actId="14100"/>
          <ac:picMkLst>
            <pc:docMk/>
            <pc:sldMk cId="1609185029" sldId="261"/>
            <ac:picMk id="8" creationId="{24D228B3-7455-4E51-8B7F-35A131B71620}"/>
          </ac:picMkLst>
        </pc:picChg>
        <pc:picChg chg="del">
          <ac:chgData name="Bogdan Romanica" userId="a7611d08-8716-4d34-baa9-b27928f2cee6" providerId="ADAL" clId="{D5343352-B738-4AEF-8ED7-DDFC599BE4CC}" dt="2022-02-17T08:22:06.907" v="62" actId="478"/>
          <ac:picMkLst>
            <pc:docMk/>
            <pc:sldMk cId="1609185029" sldId="261"/>
            <ac:picMk id="11" creationId="{C4E94256-E4C5-43D9-B0C4-3E0BBFCF26B4}"/>
          </ac:picMkLst>
        </pc:picChg>
      </pc:sldChg>
      <pc:sldChg chg="addSp delSp modSp mod">
        <pc:chgData name="Bogdan Romanica" userId="a7611d08-8716-4d34-baa9-b27928f2cee6" providerId="ADAL" clId="{D5343352-B738-4AEF-8ED7-DDFC599BE4CC}" dt="2022-02-18T12:43:15.816" v="95" actId="6549"/>
        <pc:sldMkLst>
          <pc:docMk/>
          <pc:sldMk cId="818665712" sldId="262"/>
        </pc:sldMkLst>
        <pc:spChg chg="mod">
          <ac:chgData name="Bogdan Romanica" userId="a7611d08-8716-4d34-baa9-b27928f2cee6" providerId="ADAL" clId="{D5343352-B738-4AEF-8ED7-DDFC599BE4CC}" dt="2022-02-17T08:22:33.068" v="68" actId="1076"/>
          <ac:spMkLst>
            <pc:docMk/>
            <pc:sldMk cId="818665712" sldId="262"/>
            <ac:spMk id="5" creationId="{E9D0AB0F-19DA-2C4C-AD0C-8AAFE206B00A}"/>
          </ac:spMkLst>
        </pc:spChg>
        <pc:spChg chg="mod">
          <ac:chgData name="Bogdan Romanica" userId="a7611d08-8716-4d34-baa9-b27928f2cee6" providerId="ADAL" clId="{D5343352-B738-4AEF-8ED7-DDFC599BE4CC}" dt="2022-02-17T08:23:37.822" v="74" actId="1076"/>
          <ac:spMkLst>
            <pc:docMk/>
            <pc:sldMk cId="818665712" sldId="262"/>
            <ac:spMk id="7" creationId="{D458F1DB-CBBF-F441-B7F0-6B1AC5AC5E83}"/>
          </ac:spMkLst>
        </pc:spChg>
        <pc:spChg chg="mod">
          <ac:chgData name="Bogdan Romanica" userId="a7611d08-8716-4d34-baa9-b27928f2cee6" providerId="ADAL" clId="{D5343352-B738-4AEF-8ED7-DDFC599BE4CC}" dt="2022-02-18T12:43:15.816" v="95" actId="6549"/>
          <ac:spMkLst>
            <pc:docMk/>
            <pc:sldMk cId="818665712" sldId="262"/>
            <ac:spMk id="9" creationId="{DCE78BF3-617D-491E-AC9E-E8A1CCC282ED}"/>
          </ac:spMkLst>
        </pc:spChg>
        <pc:picChg chg="del">
          <ac:chgData name="Bogdan Romanica" userId="a7611d08-8716-4d34-baa9-b27928f2cee6" providerId="ADAL" clId="{D5343352-B738-4AEF-8ED7-DDFC599BE4CC}" dt="2022-02-17T08:22:25.593" v="66" actId="478"/>
          <ac:picMkLst>
            <pc:docMk/>
            <pc:sldMk cId="818665712" sldId="262"/>
            <ac:picMk id="6" creationId="{432A3AE2-051C-445B-BDC0-B730583F8BC7}"/>
          </ac:picMkLst>
        </pc:picChg>
        <pc:picChg chg="add mod">
          <ac:chgData name="Bogdan Romanica" userId="a7611d08-8716-4d34-baa9-b27928f2cee6" providerId="ADAL" clId="{D5343352-B738-4AEF-8ED7-DDFC599BE4CC}" dt="2022-02-17T08:23:40.009" v="75" actId="1076"/>
          <ac:picMkLst>
            <pc:docMk/>
            <pc:sldMk cId="818665712" sldId="262"/>
            <ac:picMk id="10" creationId="{F67C4B2C-9773-42DA-86BC-CF5599FA9173}"/>
          </ac:picMkLst>
        </pc:picChg>
      </pc:sldChg>
    </pc:docChg>
  </pc:docChgLst>
  <pc:docChgLst>
    <pc:chgData name="Bogdan Romanica" userId="a7611d08-8716-4d34-baa9-b27928f2cee6" providerId="ADAL" clId="{A354A4B1-714C-47E7-8E6C-B1B0338779BE}"/>
    <pc:docChg chg="undo custSel addSld delSld modSld sldOrd">
      <pc:chgData name="Bogdan Romanica" userId="a7611d08-8716-4d34-baa9-b27928f2cee6" providerId="ADAL" clId="{A354A4B1-714C-47E7-8E6C-B1B0338779BE}" dt="2022-12-01T13:07:58.081" v="253" actId="20577"/>
      <pc:docMkLst>
        <pc:docMk/>
      </pc:docMkLst>
      <pc:sldChg chg="addSp delSp modSp mod">
        <pc:chgData name="Bogdan Romanica" userId="a7611d08-8716-4d34-baa9-b27928f2cee6" providerId="ADAL" clId="{A354A4B1-714C-47E7-8E6C-B1B0338779BE}" dt="2022-12-01T13:07:58.081" v="253" actId="20577"/>
        <pc:sldMkLst>
          <pc:docMk/>
          <pc:sldMk cId="1738804762" sldId="256"/>
        </pc:sldMkLst>
        <pc:spChg chg="add del">
          <ac:chgData name="Bogdan Romanica" userId="a7611d08-8716-4d34-baa9-b27928f2cee6" providerId="ADAL" clId="{A354A4B1-714C-47E7-8E6C-B1B0338779BE}" dt="2022-11-14T15:46:36.485" v="6"/>
          <ac:spMkLst>
            <pc:docMk/>
            <pc:sldMk cId="1738804762" sldId="256"/>
            <ac:spMk id="2" creationId="{9CEFAABF-C0BE-4AC6-9E6A-B0EAE2A0C0F5}"/>
          </ac:spMkLst>
        </pc:spChg>
        <pc:spChg chg="add del">
          <ac:chgData name="Bogdan Romanica" userId="a7611d08-8716-4d34-baa9-b27928f2cee6" providerId="ADAL" clId="{A354A4B1-714C-47E7-8E6C-B1B0338779BE}" dt="2022-11-14T15:46:36.485" v="6"/>
          <ac:spMkLst>
            <pc:docMk/>
            <pc:sldMk cId="1738804762" sldId="256"/>
            <ac:spMk id="4" creationId="{109F8A6E-9663-48CE-B36E-A624A0FD7B30}"/>
          </ac:spMkLst>
        </pc:spChg>
        <pc:spChg chg="mod">
          <ac:chgData name="Bogdan Romanica" userId="a7611d08-8716-4d34-baa9-b27928f2cee6" providerId="ADAL" clId="{A354A4B1-714C-47E7-8E6C-B1B0338779BE}" dt="2022-11-14T15:48:53.507" v="28" actId="1076"/>
          <ac:spMkLst>
            <pc:docMk/>
            <pc:sldMk cId="1738804762" sldId="256"/>
            <ac:spMk id="5" creationId="{E9D0AB0F-19DA-2C4C-AD0C-8AAFE206B00A}"/>
          </ac:spMkLst>
        </pc:spChg>
        <pc:spChg chg="del mod">
          <ac:chgData name="Bogdan Romanica" userId="a7611d08-8716-4d34-baa9-b27928f2cee6" providerId="ADAL" clId="{A354A4B1-714C-47E7-8E6C-B1B0338779BE}" dt="2022-11-14T15:48:25.532" v="24"/>
          <ac:spMkLst>
            <pc:docMk/>
            <pc:sldMk cId="1738804762" sldId="256"/>
            <ac:spMk id="8" creationId="{BF70E829-B2BF-4AE7-8361-6990A4D028AA}"/>
          </ac:spMkLst>
        </pc:spChg>
        <pc:spChg chg="mod">
          <ac:chgData name="Bogdan Romanica" userId="a7611d08-8716-4d34-baa9-b27928f2cee6" providerId="ADAL" clId="{A354A4B1-714C-47E7-8E6C-B1B0338779BE}" dt="2022-12-01T13:07:58.081" v="253" actId="20577"/>
          <ac:spMkLst>
            <pc:docMk/>
            <pc:sldMk cId="1738804762" sldId="256"/>
            <ac:spMk id="9" creationId="{DCE78BF3-617D-491E-AC9E-E8A1CCC282ED}"/>
          </ac:spMkLst>
        </pc:spChg>
        <pc:spChg chg="add mod">
          <ac:chgData name="Bogdan Romanica" userId="a7611d08-8716-4d34-baa9-b27928f2cee6" providerId="ADAL" clId="{A354A4B1-714C-47E7-8E6C-B1B0338779BE}" dt="2022-11-14T15:48:22.386" v="22" actId="1076"/>
          <ac:spMkLst>
            <pc:docMk/>
            <pc:sldMk cId="1738804762" sldId="256"/>
            <ac:spMk id="11" creationId="{31CFAEE0-4C91-4CFE-8B91-72EF59EE5DEB}"/>
          </ac:spMkLst>
        </pc:spChg>
        <pc:picChg chg="add del">
          <ac:chgData name="Bogdan Romanica" userId="a7611d08-8716-4d34-baa9-b27928f2cee6" providerId="ADAL" clId="{A354A4B1-714C-47E7-8E6C-B1B0338779BE}" dt="2022-11-14T15:46:36.485" v="6"/>
          <ac:picMkLst>
            <pc:docMk/>
            <pc:sldMk cId="1738804762" sldId="256"/>
            <ac:picMk id="2049" creationId="{C791FA43-6AB5-40AF-A615-BA3C038D0DAE}"/>
          </ac:picMkLst>
        </pc:picChg>
      </pc:sldChg>
      <pc:sldChg chg="del">
        <pc:chgData name="Bogdan Romanica" userId="a7611d08-8716-4d34-baa9-b27928f2cee6" providerId="ADAL" clId="{A354A4B1-714C-47E7-8E6C-B1B0338779BE}" dt="2022-11-14T15:49:57.488" v="60" actId="47"/>
        <pc:sldMkLst>
          <pc:docMk/>
          <pc:sldMk cId="2528679196" sldId="263"/>
        </pc:sldMkLst>
      </pc:sldChg>
      <pc:sldChg chg="del">
        <pc:chgData name="Bogdan Romanica" userId="a7611d08-8716-4d34-baa9-b27928f2cee6" providerId="ADAL" clId="{A354A4B1-714C-47E7-8E6C-B1B0338779BE}" dt="2022-11-14T15:49:59.779" v="62" actId="47"/>
        <pc:sldMkLst>
          <pc:docMk/>
          <pc:sldMk cId="1907942549" sldId="265"/>
        </pc:sldMkLst>
      </pc:sldChg>
      <pc:sldChg chg="del">
        <pc:chgData name="Bogdan Romanica" userId="a7611d08-8716-4d34-baa9-b27928f2cee6" providerId="ADAL" clId="{A354A4B1-714C-47E7-8E6C-B1B0338779BE}" dt="2022-11-14T15:49:56.239" v="59" actId="47"/>
        <pc:sldMkLst>
          <pc:docMk/>
          <pc:sldMk cId="874221067" sldId="266"/>
        </pc:sldMkLst>
      </pc:sldChg>
      <pc:sldChg chg="del">
        <pc:chgData name="Bogdan Romanica" userId="a7611d08-8716-4d34-baa9-b27928f2cee6" providerId="ADAL" clId="{A354A4B1-714C-47E7-8E6C-B1B0338779BE}" dt="2022-11-14T15:50:01.867" v="64" actId="47"/>
        <pc:sldMkLst>
          <pc:docMk/>
          <pc:sldMk cId="206070948" sldId="267"/>
        </pc:sldMkLst>
      </pc:sldChg>
      <pc:sldChg chg="del">
        <pc:chgData name="Bogdan Romanica" userId="a7611d08-8716-4d34-baa9-b27928f2cee6" providerId="ADAL" clId="{A354A4B1-714C-47E7-8E6C-B1B0338779BE}" dt="2022-11-14T15:50:00.842" v="63" actId="47"/>
        <pc:sldMkLst>
          <pc:docMk/>
          <pc:sldMk cId="2577283032" sldId="268"/>
        </pc:sldMkLst>
      </pc:sldChg>
      <pc:sldChg chg="del">
        <pc:chgData name="Bogdan Romanica" userId="a7611d08-8716-4d34-baa9-b27928f2cee6" providerId="ADAL" clId="{A354A4B1-714C-47E7-8E6C-B1B0338779BE}" dt="2022-11-14T15:50:04.997" v="67" actId="47"/>
        <pc:sldMkLst>
          <pc:docMk/>
          <pc:sldMk cId="3881807075" sldId="269"/>
        </pc:sldMkLst>
      </pc:sldChg>
      <pc:sldChg chg="del">
        <pc:chgData name="Bogdan Romanica" userId="a7611d08-8716-4d34-baa9-b27928f2cee6" providerId="ADAL" clId="{A354A4B1-714C-47E7-8E6C-B1B0338779BE}" dt="2022-11-14T15:50:07.204" v="69" actId="47"/>
        <pc:sldMkLst>
          <pc:docMk/>
          <pc:sldMk cId="82847881" sldId="270"/>
        </pc:sldMkLst>
      </pc:sldChg>
      <pc:sldChg chg="del">
        <pc:chgData name="Bogdan Romanica" userId="a7611d08-8716-4d34-baa9-b27928f2cee6" providerId="ADAL" clId="{A354A4B1-714C-47E7-8E6C-B1B0338779BE}" dt="2022-11-14T15:50:06.154" v="68" actId="47"/>
        <pc:sldMkLst>
          <pc:docMk/>
          <pc:sldMk cId="1083894263" sldId="271"/>
        </pc:sldMkLst>
      </pc:sldChg>
      <pc:sldChg chg="del">
        <pc:chgData name="Bogdan Romanica" userId="a7611d08-8716-4d34-baa9-b27928f2cee6" providerId="ADAL" clId="{A354A4B1-714C-47E7-8E6C-B1B0338779BE}" dt="2022-11-14T15:50:02.901" v="65" actId="47"/>
        <pc:sldMkLst>
          <pc:docMk/>
          <pc:sldMk cId="2144910232" sldId="272"/>
        </pc:sldMkLst>
      </pc:sldChg>
      <pc:sldChg chg="del">
        <pc:chgData name="Bogdan Romanica" userId="a7611d08-8716-4d34-baa9-b27928f2cee6" providerId="ADAL" clId="{A354A4B1-714C-47E7-8E6C-B1B0338779BE}" dt="2022-11-14T15:50:08.392" v="70" actId="47"/>
        <pc:sldMkLst>
          <pc:docMk/>
          <pc:sldMk cId="1351234523" sldId="273"/>
        </pc:sldMkLst>
      </pc:sldChg>
      <pc:sldChg chg="modSp del mod">
        <pc:chgData name="Bogdan Romanica" userId="a7611d08-8716-4d34-baa9-b27928f2cee6" providerId="ADAL" clId="{A354A4B1-714C-47E7-8E6C-B1B0338779BE}" dt="2022-11-14T15:53:45.635" v="149" actId="47"/>
        <pc:sldMkLst>
          <pc:docMk/>
          <pc:sldMk cId="886862056" sldId="274"/>
        </pc:sldMkLst>
        <pc:spChg chg="mod">
          <ac:chgData name="Bogdan Romanica" userId="a7611d08-8716-4d34-baa9-b27928f2cee6" providerId="ADAL" clId="{A354A4B1-714C-47E7-8E6C-B1B0338779BE}" dt="2022-11-14T15:51:47.025" v="122" actId="1076"/>
          <ac:spMkLst>
            <pc:docMk/>
            <pc:sldMk cId="886862056" sldId="274"/>
            <ac:spMk id="5" creationId="{E9D0AB0F-19DA-2C4C-AD0C-8AAFE206B00A}"/>
          </ac:spMkLst>
        </pc:spChg>
        <pc:spChg chg="mod">
          <ac:chgData name="Bogdan Romanica" userId="a7611d08-8716-4d34-baa9-b27928f2cee6" providerId="ADAL" clId="{A354A4B1-714C-47E7-8E6C-B1B0338779BE}" dt="2022-11-14T15:52:07.520" v="143" actId="1076"/>
          <ac:spMkLst>
            <pc:docMk/>
            <pc:sldMk cId="886862056" sldId="274"/>
            <ac:spMk id="10" creationId="{27884E17-CA65-8CC6-6D7D-720E130B5C13}"/>
          </ac:spMkLst>
        </pc:spChg>
      </pc:sldChg>
      <pc:sldChg chg="addSp delSp modSp add mod">
        <pc:chgData name="Bogdan Romanica" userId="a7611d08-8716-4d34-baa9-b27928f2cee6" providerId="ADAL" clId="{A354A4B1-714C-47E7-8E6C-B1B0338779BE}" dt="2022-11-14T15:51:22.443" v="121" actId="113"/>
        <pc:sldMkLst>
          <pc:docMk/>
          <pc:sldMk cId="373308135" sldId="275"/>
        </pc:sldMkLst>
        <pc:spChg chg="mod">
          <ac:chgData name="Bogdan Romanica" userId="a7611d08-8716-4d34-baa9-b27928f2cee6" providerId="ADAL" clId="{A354A4B1-714C-47E7-8E6C-B1B0338779BE}" dt="2022-11-14T15:50:33.132" v="77" actId="1076"/>
          <ac:spMkLst>
            <pc:docMk/>
            <pc:sldMk cId="373308135" sldId="275"/>
            <ac:spMk id="5" creationId="{E9D0AB0F-19DA-2C4C-AD0C-8AAFE206B00A}"/>
          </ac:spMkLst>
        </pc:spChg>
        <pc:spChg chg="del mod">
          <ac:chgData name="Bogdan Romanica" userId="a7611d08-8716-4d34-baa9-b27928f2cee6" providerId="ADAL" clId="{A354A4B1-714C-47E7-8E6C-B1B0338779BE}" dt="2022-11-14T15:50:40.566" v="80" actId="478"/>
          <ac:spMkLst>
            <pc:docMk/>
            <pc:sldMk cId="373308135" sldId="275"/>
            <ac:spMk id="7" creationId="{D458F1DB-CBBF-F441-B7F0-6B1AC5AC5E83}"/>
          </ac:spMkLst>
        </pc:spChg>
        <pc:spChg chg="add del mod">
          <ac:chgData name="Bogdan Romanica" userId="a7611d08-8716-4d34-baa9-b27928f2cee6" providerId="ADAL" clId="{A354A4B1-714C-47E7-8E6C-B1B0338779BE}" dt="2022-11-14T15:51:22.443" v="121" actId="113"/>
          <ac:spMkLst>
            <pc:docMk/>
            <pc:sldMk cId="373308135" sldId="275"/>
            <ac:spMk id="9" creationId="{DCE78BF3-617D-491E-AC9E-E8A1CCC282ED}"/>
          </ac:spMkLst>
        </pc:spChg>
        <pc:spChg chg="del">
          <ac:chgData name="Bogdan Romanica" userId="a7611d08-8716-4d34-baa9-b27928f2cee6" providerId="ADAL" clId="{A354A4B1-714C-47E7-8E6C-B1B0338779BE}" dt="2022-11-14T15:50:42.888" v="81" actId="478"/>
          <ac:spMkLst>
            <pc:docMk/>
            <pc:sldMk cId="373308135" sldId="275"/>
            <ac:spMk id="11" creationId="{31CFAEE0-4C91-4CFE-8B91-72EF59EE5DEB}"/>
          </ac:spMkLst>
        </pc:spChg>
        <pc:picChg chg="del">
          <ac:chgData name="Bogdan Romanica" userId="a7611d08-8716-4d34-baa9-b27928f2cee6" providerId="ADAL" clId="{A354A4B1-714C-47E7-8E6C-B1B0338779BE}" dt="2022-11-14T15:50:38.417" v="78" actId="478"/>
          <ac:picMkLst>
            <pc:docMk/>
            <pc:sldMk cId="373308135" sldId="275"/>
            <ac:picMk id="3" creationId="{BE94FAAF-6EAA-46F8-8310-498F54B937ED}"/>
          </ac:picMkLst>
        </pc:picChg>
        <pc:picChg chg="del">
          <ac:chgData name="Bogdan Romanica" userId="a7611d08-8716-4d34-baa9-b27928f2cee6" providerId="ADAL" clId="{A354A4B1-714C-47E7-8E6C-B1B0338779BE}" dt="2022-11-14T15:50:23.631" v="74" actId="478"/>
          <ac:picMkLst>
            <pc:docMk/>
            <pc:sldMk cId="373308135" sldId="275"/>
            <ac:picMk id="15" creationId="{9CCAC15B-13D6-433C-A640-56929B872383}"/>
          </ac:picMkLst>
        </pc:picChg>
      </pc:sldChg>
      <pc:sldChg chg="del">
        <pc:chgData name="Bogdan Romanica" userId="a7611d08-8716-4d34-baa9-b27928f2cee6" providerId="ADAL" clId="{A354A4B1-714C-47E7-8E6C-B1B0338779BE}" dt="2022-11-14T15:49:58.627" v="61" actId="47"/>
        <pc:sldMkLst>
          <pc:docMk/>
          <pc:sldMk cId="1963783435" sldId="275"/>
        </pc:sldMkLst>
      </pc:sldChg>
      <pc:sldChg chg="new del">
        <pc:chgData name="Bogdan Romanica" userId="a7611d08-8716-4d34-baa9-b27928f2cee6" providerId="ADAL" clId="{A354A4B1-714C-47E7-8E6C-B1B0338779BE}" dt="2022-11-14T15:50:14.074" v="72" actId="680"/>
        <pc:sldMkLst>
          <pc:docMk/>
          <pc:sldMk cId="2772581050" sldId="275"/>
        </pc:sldMkLst>
      </pc:sldChg>
      <pc:sldChg chg="addSp delSp modSp add mod ord">
        <pc:chgData name="Bogdan Romanica" userId="a7611d08-8716-4d34-baa9-b27928f2cee6" providerId="ADAL" clId="{A354A4B1-714C-47E7-8E6C-B1B0338779BE}" dt="2022-12-01T13:07:19.522" v="239" actId="1076"/>
        <pc:sldMkLst>
          <pc:docMk/>
          <pc:sldMk cId="2022654124" sldId="276"/>
        </pc:sldMkLst>
        <pc:spChg chg="mod">
          <ac:chgData name="Bogdan Romanica" userId="a7611d08-8716-4d34-baa9-b27928f2cee6" providerId="ADAL" clId="{A354A4B1-714C-47E7-8E6C-B1B0338779BE}" dt="2022-12-01T13:07:17.342" v="238" actId="1076"/>
          <ac:spMkLst>
            <pc:docMk/>
            <pc:sldMk cId="2022654124" sldId="276"/>
            <ac:spMk id="5" creationId="{E9D0AB0F-19DA-2C4C-AD0C-8AAFE206B00A}"/>
          </ac:spMkLst>
        </pc:spChg>
        <pc:spChg chg="add mod">
          <ac:chgData name="Bogdan Romanica" userId="a7611d08-8716-4d34-baa9-b27928f2cee6" providerId="ADAL" clId="{A354A4B1-714C-47E7-8E6C-B1B0338779BE}" dt="2022-12-01T13:07:19.522" v="239" actId="1076"/>
          <ac:spMkLst>
            <pc:docMk/>
            <pc:sldMk cId="2022654124" sldId="276"/>
            <ac:spMk id="8" creationId="{A40BAEA3-3A19-48E7-8EED-E37516374A9C}"/>
          </ac:spMkLst>
        </pc:spChg>
        <pc:spChg chg="del mod">
          <ac:chgData name="Bogdan Romanica" userId="a7611d08-8716-4d34-baa9-b27928f2cee6" providerId="ADAL" clId="{A354A4B1-714C-47E7-8E6C-B1B0338779BE}" dt="2022-12-01T13:06:49.050" v="234" actId="478"/>
          <ac:spMkLst>
            <pc:docMk/>
            <pc:sldMk cId="2022654124" sldId="276"/>
            <ac:spMk id="9" creationId="{DCE78BF3-617D-491E-AC9E-E8A1CCC282ED}"/>
          </ac:spMkLst>
        </pc:spChg>
      </pc:sldChg>
      <pc:sldChg chg="del">
        <pc:chgData name="Bogdan Romanica" userId="a7611d08-8716-4d34-baa9-b27928f2cee6" providerId="ADAL" clId="{A354A4B1-714C-47E7-8E6C-B1B0338779BE}" dt="2022-11-14T15:50:03.948" v="66" actId="47"/>
        <pc:sldMkLst>
          <pc:docMk/>
          <pc:sldMk cId="2862472321" sldId="276"/>
        </pc:sldMkLst>
      </pc:sldChg>
      <pc:sldChg chg="add del setBg">
        <pc:chgData name="Bogdan Romanica" userId="a7611d08-8716-4d34-baa9-b27928f2cee6" providerId="ADAL" clId="{A354A4B1-714C-47E7-8E6C-B1B0338779BE}" dt="2022-11-14T15:53:37.944" v="145"/>
        <pc:sldMkLst>
          <pc:docMk/>
          <pc:sldMk cId="4186450577" sldId="276"/>
        </pc:sldMkLst>
      </pc:sldChg>
    </pc:docChg>
  </pc:docChgLst>
  <pc:docChgLst>
    <pc:chgData name="Bogdan Romanica" userId="a7611d08-8716-4d34-baa9-b27928f2cee6" providerId="ADAL" clId="{882C7A8E-0497-494B-8848-3B22BEE573C1}"/>
    <pc:docChg chg="modSld">
      <pc:chgData name="Bogdan Romanica" userId="a7611d08-8716-4d34-baa9-b27928f2cee6" providerId="ADAL" clId="{882C7A8E-0497-494B-8848-3B22BEE573C1}" dt="2023-01-07T09:33:56.598" v="59" actId="20577"/>
      <pc:docMkLst>
        <pc:docMk/>
      </pc:docMkLst>
      <pc:sldChg chg="modSp mod">
        <pc:chgData name="Bogdan Romanica" userId="a7611d08-8716-4d34-baa9-b27928f2cee6" providerId="ADAL" clId="{882C7A8E-0497-494B-8848-3B22BEE573C1}" dt="2023-01-07T09:33:56.598" v="59" actId="20577"/>
        <pc:sldMkLst>
          <pc:docMk/>
          <pc:sldMk cId="1738804762" sldId="256"/>
        </pc:sldMkLst>
        <pc:spChg chg="mod">
          <ac:chgData name="Bogdan Romanica" userId="a7611d08-8716-4d34-baa9-b27928f2cee6" providerId="ADAL" clId="{882C7A8E-0497-494B-8848-3B22BEE573C1}" dt="2023-01-07T09:33:56.598" v="59" actId="20577"/>
          <ac:spMkLst>
            <pc:docMk/>
            <pc:sldMk cId="1738804762" sldId="256"/>
            <ac:spMk id="9" creationId="{DCE78BF3-617D-491E-AC9E-E8A1CCC282ED}"/>
          </ac:spMkLst>
        </pc:spChg>
      </pc:sldChg>
    </pc:docChg>
  </pc:docChgLst>
  <pc:docChgLst>
    <pc:chgData name="Bogdan Romanica" userId="a7611d08-8716-4d34-baa9-b27928f2cee6" providerId="ADAL" clId="{E94FDBC4-1502-453B-BA3C-C8A3B2FCA035}"/>
    <pc:docChg chg="undo redo custSel addSld delSld modSld sldOrd addSection delSection">
      <pc:chgData name="Bogdan Romanica" userId="a7611d08-8716-4d34-baa9-b27928f2cee6" providerId="ADAL" clId="{E94FDBC4-1502-453B-BA3C-C8A3B2FCA035}" dt="2022-06-28T06:44:06.426" v="8192" actId="113"/>
      <pc:docMkLst>
        <pc:docMk/>
      </pc:docMkLst>
      <pc:sldChg chg="modSp mod setBg">
        <pc:chgData name="Bogdan Romanica" userId="a7611d08-8716-4d34-baa9-b27928f2cee6" providerId="ADAL" clId="{E94FDBC4-1502-453B-BA3C-C8A3B2FCA035}" dt="2022-06-28T06:11:27.650" v="7652" actId="20577"/>
        <pc:sldMkLst>
          <pc:docMk/>
          <pc:sldMk cId="1738804762" sldId="256"/>
        </pc:sldMkLst>
        <pc:spChg chg="mod">
          <ac:chgData name="Bogdan Romanica" userId="a7611d08-8716-4d34-baa9-b27928f2cee6" providerId="ADAL" clId="{E94FDBC4-1502-453B-BA3C-C8A3B2FCA035}" dt="2022-06-27T04:46:24.486" v="214" actId="207"/>
          <ac:spMkLst>
            <pc:docMk/>
            <pc:sldMk cId="1738804762" sldId="256"/>
            <ac:spMk id="7" creationId="{D458F1DB-CBBF-F441-B7F0-6B1AC5AC5E83}"/>
          </ac:spMkLst>
        </pc:spChg>
        <pc:spChg chg="mod">
          <ac:chgData name="Bogdan Romanica" userId="a7611d08-8716-4d34-baa9-b27928f2cee6" providerId="ADAL" clId="{E94FDBC4-1502-453B-BA3C-C8A3B2FCA035}" dt="2022-06-27T04:37:18.787" v="1"/>
          <ac:spMkLst>
            <pc:docMk/>
            <pc:sldMk cId="1738804762" sldId="256"/>
            <ac:spMk id="8" creationId="{BF70E829-B2BF-4AE7-8361-6990A4D028AA}"/>
          </ac:spMkLst>
        </pc:spChg>
        <pc:spChg chg="mod">
          <ac:chgData name="Bogdan Romanica" userId="a7611d08-8716-4d34-baa9-b27928f2cee6" providerId="ADAL" clId="{E94FDBC4-1502-453B-BA3C-C8A3B2FCA035}" dt="2022-06-28T06:11:27.650" v="7652" actId="20577"/>
          <ac:spMkLst>
            <pc:docMk/>
            <pc:sldMk cId="1738804762" sldId="256"/>
            <ac:spMk id="9" creationId="{DCE78BF3-617D-491E-AC9E-E8A1CCC282ED}"/>
          </ac:spMkLst>
        </pc:spChg>
      </pc:sldChg>
      <pc:sldChg chg="addSp delSp del mod">
        <pc:chgData name="Bogdan Romanica" userId="a7611d08-8716-4d34-baa9-b27928f2cee6" providerId="ADAL" clId="{E94FDBC4-1502-453B-BA3C-C8A3B2FCA035}" dt="2022-06-27T14:56:46.252" v="5705" actId="47"/>
        <pc:sldMkLst>
          <pc:docMk/>
          <pc:sldMk cId="1609185029" sldId="261"/>
        </pc:sldMkLst>
        <pc:picChg chg="add del">
          <ac:chgData name="Bogdan Romanica" userId="a7611d08-8716-4d34-baa9-b27928f2cee6" providerId="ADAL" clId="{E94FDBC4-1502-453B-BA3C-C8A3B2FCA035}" dt="2022-06-27T04:48:20.244" v="217" actId="478"/>
          <ac:picMkLst>
            <pc:docMk/>
            <pc:sldMk cId="1609185029" sldId="261"/>
            <ac:picMk id="7" creationId="{0C8E5FFE-62FC-4431-83C2-9CC4BB70DD3C}"/>
          </ac:picMkLst>
        </pc:picChg>
      </pc:sldChg>
      <pc:sldChg chg="del">
        <pc:chgData name="Bogdan Romanica" userId="a7611d08-8716-4d34-baa9-b27928f2cee6" providerId="ADAL" clId="{E94FDBC4-1502-453B-BA3C-C8A3B2FCA035}" dt="2022-06-27T09:50:03.848" v="3833" actId="2696"/>
        <pc:sldMkLst>
          <pc:docMk/>
          <pc:sldMk cId="818665712" sldId="262"/>
        </pc:sldMkLst>
      </pc:sldChg>
      <pc:sldChg chg="addSp delSp modSp new mod ord setBg">
        <pc:chgData name="Bogdan Romanica" userId="a7611d08-8716-4d34-baa9-b27928f2cee6" providerId="ADAL" clId="{E94FDBC4-1502-453B-BA3C-C8A3B2FCA035}" dt="2022-06-28T06:44:06.426" v="8192" actId="113"/>
        <pc:sldMkLst>
          <pc:docMk/>
          <pc:sldMk cId="2528679196" sldId="263"/>
        </pc:sldMkLst>
        <pc:spChg chg="del">
          <ac:chgData name="Bogdan Romanica" userId="a7611d08-8716-4d34-baa9-b27928f2cee6" providerId="ADAL" clId="{E94FDBC4-1502-453B-BA3C-C8A3B2FCA035}" dt="2022-06-27T04:49:59.711" v="223"/>
          <ac:spMkLst>
            <pc:docMk/>
            <pc:sldMk cId="2528679196" sldId="263"/>
            <ac:spMk id="2" creationId="{B5335CF7-DF4B-A43D-8C33-3D68A50C09F2}"/>
          </ac:spMkLst>
        </pc:spChg>
        <pc:spChg chg="del mod">
          <ac:chgData name="Bogdan Romanica" userId="a7611d08-8716-4d34-baa9-b27928f2cee6" providerId="ADAL" clId="{E94FDBC4-1502-453B-BA3C-C8A3B2FCA035}" dt="2022-06-27T05:23:14.805" v="1191" actId="1032"/>
          <ac:spMkLst>
            <pc:docMk/>
            <pc:sldMk cId="2528679196" sldId="263"/>
            <ac:spMk id="3" creationId="{3A016DF2-10FB-B788-748A-EC0B18414522}"/>
          </ac:spMkLst>
        </pc:spChg>
        <pc:spChg chg="add mod">
          <ac:chgData name="Bogdan Romanica" userId="a7611d08-8716-4d34-baa9-b27928f2cee6" providerId="ADAL" clId="{E94FDBC4-1502-453B-BA3C-C8A3B2FCA035}" dt="2022-06-27T04:50:26.751" v="227" actId="1076"/>
          <ac:spMkLst>
            <pc:docMk/>
            <pc:sldMk cId="2528679196" sldId="263"/>
            <ac:spMk id="4" creationId="{9ED433DF-70D0-3255-9CF4-83DF0FC2A2D0}"/>
          </ac:spMkLst>
        </pc:spChg>
        <pc:spChg chg="add mod">
          <ac:chgData name="Bogdan Romanica" userId="a7611d08-8716-4d34-baa9-b27928f2cee6" providerId="ADAL" clId="{E94FDBC4-1502-453B-BA3C-C8A3B2FCA035}" dt="2022-06-27T15:09:19.826" v="6351" actId="1076"/>
          <ac:spMkLst>
            <pc:docMk/>
            <pc:sldMk cId="2528679196" sldId="263"/>
            <ac:spMk id="6" creationId="{59489E91-4670-DDA6-6C29-6AA45935B576}"/>
          </ac:spMkLst>
        </pc:spChg>
        <pc:spChg chg="add mod">
          <ac:chgData name="Bogdan Romanica" userId="a7611d08-8716-4d34-baa9-b27928f2cee6" providerId="ADAL" clId="{E94FDBC4-1502-453B-BA3C-C8A3B2FCA035}" dt="2022-06-27T15:09:11.174" v="6349" actId="1076"/>
          <ac:spMkLst>
            <pc:docMk/>
            <pc:sldMk cId="2528679196" sldId="263"/>
            <ac:spMk id="7" creationId="{BFC139BD-0F24-D63A-457D-97A01BBF53B6}"/>
          </ac:spMkLst>
        </pc:spChg>
        <pc:spChg chg="add del mod">
          <ac:chgData name="Bogdan Romanica" userId="a7611d08-8716-4d34-baa9-b27928f2cee6" providerId="ADAL" clId="{E94FDBC4-1502-453B-BA3C-C8A3B2FCA035}" dt="2022-06-27T08:20:22.621" v="2747" actId="478"/>
          <ac:spMkLst>
            <pc:docMk/>
            <pc:sldMk cId="2528679196" sldId="263"/>
            <ac:spMk id="8" creationId="{CBA859E9-134D-95EC-525F-B2DA61629FC9}"/>
          </ac:spMkLst>
        </pc:spChg>
        <pc:spChg chg="add mod">
          <ac:chgData name="Bogdan Romanica" userId="a7611d08-8716-4d34-baa9-b27928f2cee6" providerId="ADAL" clId="{E94FDBC4-1502-453B-BA3C-C8A3B2FCA035}" dt="2022-06-28T06:44:06.426" v="8192" actId="113"/>
          <ac:spMkLst>
            <pc:docMk/>
            <pc:sldMk cId="2528679196" sldId="263"/>
            <ac:spMk id="9" creationId="{8F31BD37-B62A-90DD-B1DC-BAC92AB75B2F}"/>
          </ac:spMkLst>
        </pc:spChg>
        <pc:graphicFrameChg chg="add mod modGraphic">
          <ac:chgData name="Bogdan Romanica" userId="a7611d08-8716-4d34-baa9-b27928f2cee6" providerId="ADAL" clId="{E94FDBC4-1502-453B-BA3C-C8A3B2FCA035}" dt="2022-06-27T15:09:31.416" v="6353" actId="20577"/>
          <ac:graphicFrameMkLst>
            <pc:docMk/>
            <pc:sldMk cId="2528679196" sldId="263"/>
            <ac:graphicFrameMk id="5" creationId="{51A7C2AE-9153-8891-7A78-E1A9EA80F78F}"/>
          </ac:graphicFrameMkLst>
        </pc:graphicFrameChg>
      </pc:sldChg>
      <pc:sldChg chg="new del">
        <pc:chgData name="Bogdan Romanica" userId="a7611d08-8716-4d34-baa9-b27928f2cee6" providerId="ADAL" clId="{E94FDBC4-1502-453B-BA3C-C8A3B2FCA035}" dt="2022-06-27T09:49:58.103" v="3832" actId="2696"/>
        <pc:sldMkLst>
          <pc:docMk/>
          <pc:sldMk cId="2064557410" sldId="264"/>
        </pc:sldMkLst>
      </pc:sldChg>
      <pc:sldChg chg="new del">
        <pc:chgData name="Bogdan Romanica" userId="a7611d08-8716-4d34-baa9-b27928f2cee6" providerId="ADAL" clId="{E94FDBC4-1502-453B-BA3C-C8A3B2FCA035}" dt="2022-06-27T05:03:39.376" v="699" actId="680"/>
        <pc:sldMkLst>
          <pc:docMk/>
          <pc:sldMk cId="481212361" sldId="265"/>
        </pc:sldMkLst>
      </pc:sldChg>
      <pc:sldChg chg="addSp delSp modSp add mod">
        <pc:chgData name="Bogdan Romanica" userId="a7611d08-8716-4d34-baa9-b27928f2cee6" providerId="ADAL" clId="{E94FDBC4-1502-453B-BA3C-C8A3B2FCA035}" dt="2022-06-28T06:18:25.946" v="7832" actId="207"/>
        <pc:sldMkLst>
          <pc:docMk/>
          <pc:sldMk cId="1907942549" sldId="265"/>
        </pc:sldMkLst>
        <pc:spChg chg="del mod">
          <ac:chgData name="Bogdan Romanica" userId="a7611d08-8716-4d34-baa9-b27928f2cee6" providerId="ADAL" clId="{E94FDBC4-1502-453B-BA3C-C8A3B2FCA035}" dt="2022-06-27T05:07:35.830" v="719" actId="1032"/>
          <ac:spMkLst>
            <pc:docMk/>
            <pc:sldMk cId="1907942549" sldId="265"/>
            <ac:spMk id="3" creationId="{3A016DF2-10FB-B788-748A-EC0B18414522}"/>
          </ac:spMkLst>
        </pc:spChg>
        <pc:spChg chg="mod">
          <ac:chgData name="Bogdan Romanica" userId="a7611d08-8716-4d34-baa9-b27928f2cee6" providerId="ADAL" clId="{E94FDBC4-1502-453B-BA3C-C8A3B2FCA035}" dt="2022-06-27T05:31:35.975" v="1577" actId="20577"/>
          <ac:spMkLst>
            <pc:docMk/>
            <pc:sldMk cId="1907942549" sldId="265"/>
            <ac:spMk id="4" creationId="{9ED433DF-70D0-3255-9CF4-83DF0FC2A2D0}"/>
          </ac:spMkLst>
        </pc:spChg>
        <pc:spChg chg="add del mod">
          <ac:chgData name="Bogdan Romanica" userId="a7611d08-8716-4d34-baa9-b27928f2cee6" providerId="ADAL" clId="{E94FDBC4-1502-453B-BA3C-C8A3B2FCA035}" dt="2022-06-27T05:30:50.497" v="1573" actId="478"/>
          <ac:spMkLst>
            <pc:docMk/>
            <pc:sldMk cId="1907942549" sldId="265"/>
            <ac:spMk id="5" creationId="{B691C728-C3A1-8EB6-4E50-3D7AF0DE19EF}"/>
          </ac:spMkLst>
        </pc:spChg>
        <pc:spChg chg="add mod">
          <ac:chgData name="Bogdan Romanica" userId="a7611d08-8716-4d34-baa9-b27928f2cee6" providerId="ADAL" clId="{E94FDBC4-1502-453B-BA3C-C8A3B2FCA035}" dt="2022-06-27T06:11:41.204" v="2188" actId="20577"/>
          <ac:spMkLst>
            <pc:docMk/>
            <pc:sldMk cId="1907942549" sldId="265"/>
            <ac:spMk id="7" creationId="{A6AA9B44-7ED2-296E-7640-BBC91A847746}"/>
          </ac:spMkLst>
        </pc:spChg>
        <pc:spChg chg="add mod">
          <ac:chgData name="Bogdan Romanica" userId="a7611d08-8716-4d34-baa9-b27928f2cee6" providerId="ADAL" clId="{E94FDBC4-1502-453B-BA3C-C8A3B2FCA035}" dt="2022-06-27T08:41:38.800" v="2776" actId="20577"/>
          <ac:spMkLst>
            <pc:docMk/>
            <pc:sldMk cId="1907942549" sldId="265"/>
            <ac:spMk id="8" creationId="{F762F22F-F468-D38B-3119-4D0AFFFD962A}"/>
          </ac:spMkLst>
        </pc:spChg>
        <pc:graphicFrameChg chg="add mod modGraphic">
          <ac:chgData name="Bogdan Romanica" userId="a7611d08-8716-4d34-baa9-b27928f2cee6" providerId="ADAL" clId="{E94FDBC4-1502-453B-BA3C-C8A3B2FCA035}" dt="2022-06-28T06:18:25.946" v="7832" actId="207"/>
          <ac:graphicFrameMkLst>
            <pc:docMk/>
            <pc:sldMk cId="1907942549" sldId="265"/>
            <ac:graphicFrameMk id="2" creationId="{50955667-9079-E252-D0CF-F3EB65FC5DF9}"/>
          </ac:graphicFrameMkLst>
        </pc:graphicFrameChg>
      </pc:sldChg>
      <pc:sldChg chg="modSp add mod">
        <pc:chgData name="Bogdan Romanica" userId="a7611d08-8716-4d34-baa9-b27928f2cee6" providerId="ADAL" clId="{E94FDBC4-1502-453B-BA3C-C8A3B2FCA035}" dt="2022-06-28T06:12:50.304" v="7666" actId="113"/>
        <pc:sldMkLst>
          <pc:docMk/>
          <pc:sldMk cId="874221067" sldId="266"/>
        </pc:sldMkLst>
        <pc:spChg chg="mod">
          <ac:chgData name="Bogdan Romanica" userId="a7611d08-8716-4d34-baa9-b27928f2cee6" providerId="ADAL" clId="{E94FDBC4-1502-453B-BA3C-C8A3B2FCA035}" dt="2022-06-28T06:12:50.304" v="7666" actId="113"/>
          <ac:spMkLst>
            <pc:docMk/>
            <pc:sldMk cId="874221067" sldId="266"/>
            <ac:spMk id="3" creationId="{3A016DF2-10FB-B788-748A-EC0B18414522}"/>
          </ac:spMkLst>
        </pc:spChg>
      </pc:sldChg>
      <pc:sldChg chg="addSp delSp modSp add mod ord">
        <pc:chgData name="Bogdan Romanica" userId="a7611d08-8716-4d34-baa9-b27928f2cee6" providerId="ADAL" clId="{E94FDBC4-1502-453B-BA3C-C8A3B2FCA035}" dt="2022-06-28T06:22:30.628" v="7933" actId="20577"/>
        <pc:sldMkLst>
          <pc:docMk/>
          <pc:sldMk cId="206070948" sldId="267"/>
        </pc:sldMkLst>
        <pc:spChg chg="add mod">
          <ac:chgData name="Bogdan Romanica" userId="a7611d08-8716-4d34-baa9-b27928f2cee6" providerId="ADAL" clId="{E94FDBC4-1502-453B-BA3C-C8A3B2FCA035}" dt="2022-06-28T06:22:30.628" v="7933" actId="20577"/>
          <ac:spMkLst>
            <pc:docMk/>
            <pc:sldMk cId="206070948" sldId="267"/>
            <ac:spMk id="3" creationId="{6C286DCB-6156-F12E-062B-32247A896C6A}"/>
          </ac:spMkLst>
        </pc:spChg>
        <pc:spChg chg="mod">
          <ac:chgData name="Bogdan Romanica" userId="a7611d08-8716-4d34-baa9-b27928f2cee6" providerId="ADAL" clId="{E94FDBC4-1502-453B-BA3C-C8A3B2FCA035}" dt="2022-06-27T08:42:13.022" v="2802" actId="20577"/>
          <ac:spMkLst>
            <pc:docMk/>
            <pc:sldMk cId="206070948" sldId="267"/>
            <ac:spMk id="4" creationId="{9ED433DF-70D0-3255-9CF4-83DF0FC2A2D0}"/>
          </ac:spMkLst>
        </pc:spChg>
        <pc:spChg chg="del">
          <ac:chgData name="Bogdan Romanica" userId="a7611d08-8716-4d34-baa9-b27928f2cee6" providerId="ADAL" clId="{E94FDBC4-1502-453B-BA3C-C8A3B2FCA035}" dt="2022-06-27T08:42:33.405" v="2808" actId="478"/>
          <ac:spMkLst>
            <pc:docMk/>
            <pc:sldMk cId="206070948" sldId="267"/>
            <ac:spMk id="6" creationId="{59489E91-4670-DDA6-6C29-6AA45935B576}"/>
          </ac:spMkLst>
        </pc:spChg>
        <pc:spChg chg="del mod">
          <ac:chgData name="Bogdan Romanica" userId="a7611d08-8716-4d34-baa9-b27928f2cee6" providerId="ADAL" clId="{E94FDBC4-1502-453B-BA3C-C8A3B2FCA035}" dt="2022-06-27T08:42:16.860" v="2803" actId="478"/>
          <ac:spMkLst>
            <pc:docMk/>
            <pc:sldMk cId="206070948" sldId="267"/>
            <ac:spMk id="7" creationId="{BFC139BD-0F24-D63A-457D-97A01BBF53B6}"/>
          </ac:spMkLst>
        </pc:spChg>
        <pc:graphicFrameChg chg="del">
          <ac:chgData name="Bogdan Romanica" userId="a7611d08-8716-4d34-baa9-b27928f2cee6" providerId="ADAL" clId="{E94FDBC4-1502-453B-BA3C-C8A3B2FCA035}" dt="2022-06-27T08:23:20.241" v="2751" actId="478"/>
          <ac:graphicFrameMkLst>
            <pc:docMk/>
            <pc:sldMk cId="206070948" sldId="267"/>
            <ac:graphicFrameMk id="5" creationId="{51A7C2AE-9153-8891-7A78-E1A9EA80F78F}"/>
          </ac:graphicFrameMkLst>
        </pc:graphicFrameChg>
      </pc:sldChg>
      <pc:sldChg chg="modSp add mod ord">
        <pc:chgData name="Bogdan Romanica" userId="a7611d08-8716-4d34-baa9-b27928f2cee6" providerId="ADAL" clId="{E94FDBC4-1502-453B-BA3C-C8A3B2FCA035}" dt="2022-06-28T06:20:35.668" v="7867" actId="207"/>
        <pc:sldMkLst>
          <pc:docMk/>
          <pc:sldMk cId="2577283032" sldId="268"/>
        </pc:sldMkLst>
        <pc:spChg chg="mod">
          <ac:chgData name="Bogdan Romanica" userId="a7611d08-8716-4d34-baa9-b27928f2cee6" providerId="ADAL" clId="{E94FDBC4-1502-453B-BA3C-C8A3B2FCA035}" dt="2022-06-28T06:20:35.668" v="7867" actId="207"/>
          <ac:spMkLst>
            <pc:docMk/>
            <pc:sldMk cId="2577283032" sldId="268"/>
            <ac:spMk id="3" creationId="{6C286DCB-6156-F12E-062B-32247A896C6A}"/>
          </ac:spMkLst>
        </pc:spChg>
        <pc:spChg chg="mod">
          <ac:chgData name="Bogdan Romanica" userId="a7611d08-8716-4d34-baa9-b27928f2cee6" providerId="ADAL" clId="{E94FDBC4-1502-453B-BA3C-C8A3B2FCA035}" dt="2022-06-27T08:48:23.121" v="3065" actId="20577"/>
          <ac:spMkLst>
            <pc:docMk/>
            <pc:sldMk cId="2577283032" sldId="268"/>
            <ac:spMk id="4" creationId="{9ED433DF-70D0-3255-9CF4-83DF0FC2A2D0}"/>
          </ac:spMkLst>
        </pc:spChg>
      </pc:sldChg>
      <pc:sldChg chg="addSp delSp modSp add mod">
        <pc:chgData name="Bogdan Romanica" userId="a7611d08-8716-4d34-baa9-b27928f2cee6" providerId="ADAL" clId="{E94FDBC4-1502-453B-BA3C-C8A3B2FCA035}" dt="2022-06-28T06:23:39.860" v="7938" actId="1076"/>
        <pc:sldMkLst>
          <pc:docMk/>
          <pc:sldMk cId="3881807075" sldId="269"/>
        </pc:sldMkLst>
        <pc:spChg chg="mod">
          <ac:chgData name="Bogdan Romanica" userId="a7611d08-8716-4d34-baa9-b27928f2cee6" providerId="ADAL" clId="{E94FDBC4-1502-453B-BA3C-C8A3B2FCA035}" dt="2022-06-27T19:13:45.141" v="7578" actId="2711"/>
          <ac:spMkLst>
            <pc:docMk/>
            <pc:sldMk cId="3881807075" sldId="269"/>
            <ac:spMk id="3" creationId="{6C286DCB-6156-F12E-062B-32247A896C6A}"/>
          </ac:spMkLst>
        </pc:spChg>
        <pc:spChg chg="mod">
          <ac:chgData name="Bogdan Romanica" userId="a7611d08-8716-4d34-baa9-b27928f2cee6" providerId="ADAL" clId="{E94FDBC4-1502-453B-BA3C-C8A3B2FCA035}" dt="2022-06-27T09:49:01.148" v="3786" actId="20577"/>
          <ac:spMkLst>
            <pc:docMk/>
            <pc:sldMk cId="3881807075" sldId="269"/>
            <ac:spMk id="4" creationId="{9ED433DF-70D0-3255-9CF4-83DF0FC2A2D0}"/>
          </ac:spMkLst>
        </pc:spChg>
        <pc:graphicFrameChg chg="add del mod modGraphic">
          <ac:chgData name="Bogdan Romanica" userId="a7611d08-8716-4d34-baa9-b27928f2cee6" providerId="ADAL" clId="{E94FDBC4-1502-453B-BA3C-C8A3B2FCA035}" dt="2022-06-27T13:32:57.575" v="4237" actId="478"/>
          <ac:graphicFrameMkLst>
            <pc:docMk/>
            <pc:sldMk cId="3881807075" sldId="269"/>
            <ac:graphicFrameMk id="2" creationId="{7E53C61D-887F-6E9E-361F-06B1A006EE5D}"/>
          </ac:graphicFrameMkLst>
        </pc:graphicFrameChg>
        <pc:picChg chg="add del mod">
          <ac:chgData name="Bogdan Romanica" userId="a7611d08-8716-4d34-baa9-b27928f2cee6" providerId="ADAL" clId="{E94FDBC4-1502-453B-BA3C-C8A3B2FCA035}" dt="2022-06-27T13:43:08.542" v="4467" actId="21"/>
          <ac:picMkLst>
            <pc:docMk/>
            <pc:sldMk cId="3881807075" sldId="269"/>
            <ac:picMk id="6" creationId="{8243673B-25CD-D182-76FE-9E60CAF901C2}"/>
          </ac:picMkLst>
        </pc:picChg>
        <pc:picChg chg="add mod">
          <ac:chgData name="Bogdan Romanica" userId="a7611d08-8716-4d34-baa9-b27928f2cee6" providerId="ADAL" clId="{E94FDBC4-1502-453B-BA3C-C8A3B2FCA035}" dt="2022-06-28T06:23:39.860" v="7938" actId="1076"/>
          <ac:picMkLst>
            <pc:docMk/>
            <pc:sldMk cId="3881807075" sldId="269"/>
            <ac:picMk id="6" creationId="{934DBFE0-450C-2446-CA25-AC686FCD740F}"/>
          </ac:picMkLst>
        </pc:picChg>
        <pc:picChg chg="add del mod">
          <ac:chgData name="Bogdan Romanica" userId="a7611d08-8716-4d34-baa9-b27928f2cee6" providerId="ADAL" clId="{E94FDBC4-1502-453B-BA3C-C8A3B2FCA035}" dt="2022-06-27T13:44:42.413" v="4480" actId="478"/>
          <ac:picMkLst>
            <pc:docMk/>
            <pc:sldMk cId="3881807075" sldId="269"/>
            <ac:picMk id="7" creationId="{92304716-1734-9A03-53C2-F6B24606FECB}"/>
          </ac:picMkLst>
        </pc:picChg>
        <pc:picChg chg="add del mod">
          <ac:chgData name="Bogdan Romanica" userId="a7611d08-8716-4d34-baa9-b27928f2cee6" providerId="ADAL" clId="{E94FDBC4-1502-453B-BA3C-C8A3B2FCA035}" dt="2022-06-27T13:45:33.210" v="4491" actId="478"/>
          <ac:picMkLst>
            <pc:docMk/>
            <pc:sldMk cId="3881807075" sldId="269"/>
            <ac:picMk id="8" creationId="{9479D88C-791E-E9E8-BA81-8FCAF8163D9C}"/>
          </ac:picMkLst>
        </pc:picChg>
        <pc:picChg chg="add del mod">
          <ac:chgData name="Bogdan Romanica" userId="a7611d08-8716-4d34-baa9-b27928f2cee6" providerId="ADAL" clId="{E94FDBC4-1502-453B-BA3C-C8A3B2FCA035}" dt="2022-06-27T13:44:50.292" v="4484"/>
          <ac:picMkLst>
            <pc:docMk/>
            <pc:sldMk cId="3881807075" sldId="269"/>
            <ac:picMk id="9" creationId="{69800CE5-73A9-4AF0-0D2D-7EC25D9A7C18}"/>
          </ac:picMkLst>
        </pc:picChg>
        <pc:picChg chg="add del mod modCrop">
          <ac:chgData name="Bogdan Romanica" userId="a7611d08-8716-4d34-baa9-b27928f2cee6" providerId="ADAL" clId="{E94FDBC4-1502-453B-BA3C-C8A3B2FCA035}" dt="2022-06-28T06:23:26.346" v="7934" actId="478"/>
          <ac:picMkLst>
            <pc:docMk/>
            <pc:sldMk cId="3881807075" sldId="269"/>
            <ac:picMk id="11" creationId="{3B1A517E-F920-D229-D7A7-6202EA1E0A98}"/>
          </ac:picMkLst>
        </pc:picChg>
        <pc:picChg chg="add del mod">
          <ac:chgData name="Bogdan Romanica" userId="a7611d08-8716-4d34-baa9-b27928f2cee6" providerId="ADAL" clId="{E94FDBC4-1502-453B-BA3C-C8A3B2FCA035}" dt="2022-06-28T06:23:27.496" v="7935" actId="478"/>
          <ac:picMkLst>
            <pc:docMk/>
            <pc:sldMk cId="3881807075" sldId="269"/>
            <ac:picMk id="13" creationId="{C890153D-CE9F-2943-867E-E1C6BAEE25BD}"/>
          </ac:picMkLst>
        </pc:picChg>
      </pc:sldChg>
      <pc:sldChg chg="addSp delSp modSp add mod">
        <pc:chgData name="Bogdan Romanica" userId="a7611d08-8716-4d34-baa9-b27928f2cee6" providerId="ADAL" clId="{E94FDBC4-1502-453B-BA3C-C8A3B2FCA035}" dt="2022-06-28T06:25:54.159" v="7960" actId="255"/>
        <pc:sldMkLst>
          <pc:docMk/>
          <pc:sldMk cId="82847881" sldId="270"/>
        </pc:sldMkLst>
        <pc:spChg chg="mod">
          <ac:chgData name="Bogdan Romanica" userId="a7611d08-8716-4d34-baa9-b27928f2cee6" providerId="ADAL" clId="{E94FDBC4-1502-453B-BA3C-C8A3B2FCA035}" dt="2022-06-27T19:13:05.116" v="7572" actId="2711"/>
          <ac:spMkLst>
            <pc:docMk/>
            <pc:sldMk cId="82847881" sldId="270"/>
            <ac:spMk id="3" creationId="{6C286DCB-6156-F12E-062B-32247A896C6A}"/>
          </ac:spMkLst>
        </pc:spChg>
        <pc:graphicFrameChg chg="add mod modGraphic">
          <ac:chgData name="Bogdan Romanica" userId="a7611d08-8716-4d34-baa9-b27928f2cee6" providerId="ADAL" clId="{E94FDBC4-1502-453B-BA3C-C8A3B2FCA035}" dt="2022-06-28T06:25:43.261" v="7957" actId="255"/>
          <ac:graphicFrameMkLst>
            <pc:docMk/>
            <pc:sldMk cId="82847881" sldId="270"/>
            <ac:graphicFrameMk id="2" creationId="{CF69B54B-F77F-89A0-49A7-09858E38F3FD}"/>
          </ac:graphicFrameMkLst>
        </pc:graphicFrameChg>
        <pc:graphicFrameChg chg="add mod modGraphic">
          <ac:chgData name="Bogdan Romanica" userId="a7611d08-8716-4d34-baa9-b27928f2cee6" providerId="ADAL" clId="{E94FDBC4-1502-453B-BA3C-C8A3B2FCA035}" dt="2022-06-28T06:25:54.159" v="7960" actId="255"/>
          <ac:graphicFrameMkLst>
            <pc:docMk/>
            <pc:sldMk cId="82847881" sldId="270"/>
            <ac:graphicFrameMk id="5" creationId="{FD04EB24-748E-24CD-99D8-4236DCF5463E}"/>
          </ac:graphicFrameMkLst>
        </pc:graphicFrameChg>
        <pc:picChg chg="del">
          <ac:chgData name="Bogdan Romanica" userId="a7611d08-8716-4d34-baa9-b27928f2cee6" providerId="ADAL" clId="{E94FDBC4-1502-453B-BA3C-C8A3B2FCA035}" dt="2022-06-27T13:35:07.073" v="4295" actId="478"/>
          <ac:picMkLst>
            <pc:docMk/>
            <pc:sldMk cId="82847881" sldId="270"/>
            <ac:picMk id="6" creationId="{8243673B-25CD-D182-76FE-9E60CAF901C2}"/>
          </ac:picMkLst>
        </pc:picChg>
      </pc:sldChg>
      <pc:sldChg chg="addSp delSp modSp add mod">
        <pc:chgData name="Bogdan Romanica" userId="a7611d08-8716-4d34-baa9-b27928f2cee6" providerId="ADAL" clId="{E94FDBC4-1502-453B-BA3C-C8A3B2FCA035}" dt="2022-06-28T06:25:17.717" v="7954" actId="14100"/>
        <pc:sldMkLst>
          <pc:docMk/>
          <pc:sldMk cId="1083894263" sldId="271"/>
        </pc:sldMkLst>
        <pc:spChg chg="mod">
          <ac:chgData name="Bogdan Romanica" userId="a7611d08-8716-4d34-baa9-b27928f2cee6" providerId="ADAL" clId="{E94FDBC4-1502-453B-BA3C-C8A3B2FCA035}" dt="2022-06-28T06:24:31.203" v="7950" actId="6549"/>
          <ac:spMkLst>
            <pc:docMk/>
            <pc:sldMk cId="1083894263" sldId="271"/>
            <ac:spMk id="3" creationId="{6C286DCB-6156-F12E-062B-32247A896C6A}"/>
          </ac:spMkLst>
        </pc:spChg>
        <pc:picChg chg="add mod">
          <ac:chgData name="Bogdan Romanica" userId="a7611d08-8716-4d34-baa9-b27928f2cee6" providerId="ADAL" clId="{E94FDBC4-1502-453B-BA3C-C8A3B2FCA035}" dt="2022-06-28T06:25:17.717" v="7954" actId="14100"/>
          <ac:picMkLst>
            <pc:docMk/>
            <pc:sldMk cId="1083894263" sldId="271"/>
            <ac:picMk id="5" creationId="{22C48AD8-7BFD-4EB8-F1A6-70C0DC5BA270}"/>
          </ac:picMkLst>
        </pc:picChg>
        <pc:picChg chg="add del mod modCrop">
          <ac:chgData name="Bogdan Romanica" userId="a7611d08-8716-4d34-baa9-b27928f2cee6" providerId="ADAL" clId="{E94FDBC4-1502-453B-BA3C-C8A3B2FCA035}" dt="2022-06-27T13:43:43.250" v="4474" actId="21"/>
          <ac:picMkLst>
            <pc:docMk/>
            <pc:sldMk cId="1083894263" sldId="271"/>
            <ac:picMk id="5" creationId="{2D1CBF84-6E0B-2B61-CC2D-885D02928D5E}"/>
          </ac:picMkLst>
        </pc:picChg>
        <pc:picChg chg="del">
          <ac:chgData name="Bogdan Romanica" userId="a7611d08-8716-4d34-baa9-b27928f2cee6" providerId="ADAL" clId="{E94FDBC4-1502-453B-BA3C-C8A3B2FCA035}" dt="2022-06-27T13:40:31.158" v="4382" actId="478"/>
          <ac:picMkLst>
            <pc:docMk/>
            <pc:sldMk cId="1083894263" sldId="271"/>
            <ac:picMk id="6" creationId="{8243673B-25CD-D182-76FE-9E60CAF901C2}"/>
          </ac:picMkLst>
        </pc:picChg>
        <pc:picChg chg="add del mod">
          <ac:chgData name="Bogdan Romanica" userId="a7611d08-8716-4d34-baa9-b27928f2cee6" providerId="ADAL" clId="{E94FDBC4-1502-453B-BA3C-C8A3B2FCA035}" dt="2022-06-27T13:43:48.777" v="4476" actId="21"/>
          <ac:picMkLst>
            <pc:docMk/>
            <pc:sldMk cId="1083894263" sldId="271"/>
            <ac:picMk id="8" creationId="{06BFA86E-5332-9DF4-17FB-5A5F2CA55D18}"/>
          </ac:picMkLst>
        </pc:picChg>
        <pc:picChg chg="add del mod">
          <ac:chgData name="Bogdan Romanica" userId="a7611d08-8716-4d34-baa9-b27928f2cee6" providerId="ADAL" clId="{E94FDBC4-1502-453B-BA3C-C8A3B2FCA035}" dt="2022-06-28T06:25:10.721" v="7951" actId="478"/>
          <ac:picMkLst>
            <pc:docMk/>
            <pc:sldMk cId="1083894263" sldId="271"/>
            <ac:picMk id="9" creationId="{174E7B08-D1A1-0533-E034-ED9CAE02C45F}"/>
          </ac:picMkLst>
        </pc:picChg>
      </pc:sldChg>
      <pc:sldChg chg="add del ord">
        <pc:chgData name="Bogdan Romanica" userId="a7611d08-8716-4d34-baa9-b27928f2cee6" providerId="ADAL" clId="{E94FDBC4-1502-453B-BA3C-C8A3B2FCA035}" dt="2022-06-27T13:40:22.362" v="4380" actId="2696"/>
        <pc:sldMkLst>
          <pc:docMk/>
          <pc:sldMk cId="1839545942" sldId="271"/>
        </pc:sldMkLst>
      </pc:sldChg>
      <pc:sldChg chg="addSp delSp modSp add mod ord">
        <pc:chgData name="Bogdan Romanica" userId="a7611d08-8716-4d34-baa9-b27928f2cee6" providerId="ADAL" clId="{E94FDBC4-1502-453B-BA3C-C8A3B2FCA035}" dt="2022-06-27T19:08:59.198" v="7452" actId="1076"/>
        <pc:sldMkLst>
          <pc:docMk/>
          <pc:sldMk cId="2144910232" sldId="272"/>
        </pc:sldMkLst>
        <pc:spChg chg="del">
          <ac:chgData name="Bogdan Romanica" userId="a7611d08-8716-4d34-baa9-b27928f2cee6" providerId="ADAL" clId="{E94FDBC4-1502-453B-BA3C-C8A3B2FCA035}" dt="2022-06-27T14:06:27.267" v="4570" actId="478"/>
          <ac:spMkLst>
            <pc:docMk/>
            <pc:sldMk cId="2144910232" sldId="272"/>
            <ac:spMk id="3" creationId="{6C286DCB-6156-F12E-062B-32247A896C6A}"/>
          </ac:spMkLst>
        </pc:spChg>
        <pc:spChg chg="mod">
          <ac:chgData name="Bogdan Romanica" userId="a7611d08-8716-4d34-baa9-b27928f2cee6" providerId="ADAL" clId="{E94FDBC4-1502-453B-BA3C-C8A3B2FCA035}" dt="2022-06-27T14:04:51.950" v="4562" actId="20577"/>
          <ac:spMkLst>
            <pc:docMk/>
            <pc:sldMk cId="2144910232" sldId="272"/>
            <ac:spMk id="4" creationId="{9ED433DF-70D0-3255-9CF4-83DF0FC2A2D0}"/>
          </ac:spMkLst>
        </pc:spChg>
        <pc:spChg chg="add del mod">
          <ac:chgData name="Bogdan Romanica" userId="a7611d08-8716-4d34-baa9-b27928f2cee6" providerId="ADAL" clId="{E94FDBC4-1502-453B-BA3C-C8A3B2FCA035}" dt="2022-06-27T14:36:41.422" v="4576" actId="478"/>
          <ac:spMkLst>
            <pc:docMk/>
            <pc:sldMk cId="2144910232" sldId="272"/>
            <ac:spMk id="9" creationId="{92780C69-DD38-895F-7C6C-024157EF74D5}"/>
          </ac:spMkLst>
        </pc:spChg>
        <pc:spChg chg="add del mod">
          <ac:chgData name="Bogdan Romanica" userId="a7611d08-8716-4d34-baa9-b27928f2cee6" providerId="ADAL" clId="{E94FDBC4-1502-453B-BA3C-C8A3B2FCA035}" dt="2022-06-27T19:08:52.884" v="7450" actId="478"/>
          <ac:spMkLst>
            <pc:docMk/>
            <pc:sldMk cId="2144910232" sldId="272"/>
            <ac:spMk id="11" creationId="{FB690B90-6AC8-E8AA-9F62-7F0FE088AFD6}"/>
          </ac:spMkLst>
        </pc:spChg>
        <pc:graphicFrameChg chg="del">
          <ac:chgData name="Bogdan Romanica" userId="a7611d08-8716-4d34-baa9-b27928f2cee6" providerId="ADAL" clId="{E94FDBC4-1502-453B-BA3C-C8A3B2FCA035}" dt="2022-06-27T14:05:03.182" v="4563" actId="478"/>
          <ac:graphicFrameMkLst>
            <pc:docMk/>
            <pc:sldMk cId="2144910232" sldId="272"/>
            <ac:graphicFrameMk id="2" creationId="{CF69B54B-F77F-89A0-49A7-09858E38F3FD}"/>
          </ac:graphicFrameMkLst>
        </pc:graphicFrameChg>
        <pc:graphicFrameChg chg="del modGraphic">
          <ac:chgData name="Bogdan Romanica" userId="a7611d08-8716-4d34-baa9-b27928f2cee6" providerId="ADAL" clId="{E94FDBC4-1502-453B-BA3C-C8A3B2FCA035}" dt="2022-06-27T14:05:07.224" v="4565" actId="478"/>
          <ac:graphicFrameMkLst>
            <pc:docMk/>
            <pc:sldMk cId="2144910232" sldId="272"/>
            <ac:graphicFrameMk id="5" creationId="{FD04EB24-748E-24CD-99D8-4236DCF5463E}"/>
          </ac:graphicFrameMkLst>
        </pc:graphicFrameChg>
        <pc:picChg chg="add mod">
          <ac:chgData name="Bogdan Romanica" userId="a7611d08-8716-4d34-baa9-b27928f2cee6" providerId="ADAL" clId="{E94FDBC4-1502-453B-BA3C-C8A3B2FCA035}" dt="2022-06-27T19:08:59.198" v="7452" actId="1076"/>
          <ac:picMkLst>
            <pc:docMk/>
            <pc:sldMk cId="2144910232" sldId="272"/>
            <ac:picMk id="7" creationId="{19B35CE2-D754-9C31-6729-F9010DFADFB0}"/>
          </ac:picMkLst>
        </pc:picChg>
      </pc:sldChg>
      <pc:sldChg chg="new del">
        <pc:chgData name="Bogdan Romanica" userId="a7611d08-8716-4d34-baa9-b27928f2cee6" providerId="ADAL" clId="{E94FDBC4-1502-453B-BA3C-C8A3B2FCA035}" dt="2022-06-27T14:44:39.577" v="5038" actId="680"/>
        <pc:sldMkLst>
          <pc:docMk/>
          <pc:sldMk cId="735831435" sldId="273"/>
        </pc:sldMkLst>
      </pc:sldChg>
      <pc:sldChg chg="addSp delSp modSp add mod">
        <pc:chgData name="Bogdan Romanica" userId="a7611d08-8716-4d34-baa9-b27928f2cee6" providerId="ADAL" clId="{E94FDBC4-1502-453B-BA3C-C8A3B2FCA035}" dt="2022-06-28T06:28:25.720" v="8124" actId="121"/>
        <pc:sldMkLst>
          <pc:docMk/>
          <pc:sldMk cId="1351234523" sldId="273"/>
        </pc:sldMkLst>
        <pc:spChg chg="del">
          <ac:chgData name="Bogdan Romanica" userId="a7611d08-8716-4d34-baa9-b27928f2cee6" providerId="ADAL" clId="{E94FDBC4-1502-453B-BA3C-C8A3B2FCA035}" dt="2022-06-27T14:45:45.494" v="5079" actId="478"/>
          <ac:spMkLst>
            <pc:docMk/>
            <pc:sldMk cId="1351234523" sldId="273"/>
            <ac:spMk id="3" creationId="{6C286DCB-6156-F12E-062B-32247A896C6A}"/>
          </ac:spMkLst>
        </pc:spChg>
        <pc:spChg chg="mod">
          <ac:chgData name="Bogdan Romanica" userId="a7611d08-8716-4d34-baa9-b27928f2cee6" providerId="ADAL" clId="{E94FDBC4-1502-453B-BA3C-C8A3B2FCA035}" dt="2022-06-28T06:26:18.899" v="7969" actId="20577"/>
          <ac:spMkLst>
            <pc:docMk/>
            <pc:sldMk cId="1351234523" sldId="273"/>
            <ac:spMk id="4" creationId="{9ED433DF-70D0-3255-9CF4-83DF0FC2A2D0}"/>
          </ac:spMkLst>
        </pc:spChg>
        <pc:spChg chg="add mod">
          <ac:chgData name="Bogdan Romanica" userId="a7611d08-8716-4d34-baa9-b27928f2cee6" providerId="ADAL" clId="{E94FDBC4-1502-453B-BA3C-C8A3B2FCA035}" dt="2022-06-28T06:28:25.720" v="8124" actId="121"/>
          <ac:spMkLst>
            <pc:docMk/>
            <pc:sldMk cId="1351234523" sldId="273"/>
            <ac:spMk id="7" creationId="{5A2660F6-CEC3-1590-8925-287833C05614}"/>
          </ac:spMkLst>
        </pc:spChg>
        <pc:graphicFrameChg chg="del">
          <ac:chgData name="Bogdan Romanica" userId="a7611d08-8716-4d34-baa9-b27928f2cee6" providerId="ADAL" clId="{E94FDBC4-1502-453B-BA3C-C8A3B2FCA035}" dt="2022-06-27T14:45:49.144" v="5080" actId="478"/>
          <ac:graphicFrameMkLst>
            <pc:docMk/>
            <pc:sldMk cId="1351234523" sldId="273"/>
            <ac:graphicFrameMk id="2" creationId="{CF69B54B-F77F-89A0-49A7-09858E38F3FD}"/>
          </ac:graphicFrameMkLst>
        </pc:graphicFrameChg>
        <pc:graphicFrameChg chg="del">
          <ac:chgData name="Bogdan Romanica" userId="a7611d08-8716-4d34-baa9-b27928f2cee6" providerId="ADAL" clId="{E94FDBC4-1502-453B-BA3C-C8A3B2FCA035}" dt="2022-06-27T14:45:52.376" v="5081" actId="478"/>
          <ac:graphicFrameMkLst>
            <pc:docMk/>
            <pc:sldMk cId="1351234523" sldId="273"/>
            <ac:graphicFrameMk id="5" creationId="{FD04EB24-748E-24CD-99D8-4236DCF5463E}"/>
          </ac:graphicFrameMkLst>
        </pc:graphicFrameChg>
      </pc:sldChg>
      <pc:sldChg chg="addSp modSp add mod ord">
        <pc:chgData name="Bogdan Romanica" userId="a7611d08-8716-4d34-baa9-b27928f2cee6" providerId="ADAL" clId="{E94FDBC4-1502-453B-BA3C-C8A3B2FCA035}" dt="2022-06-27T15:00:29.519" v="6061" actId="113"/>
        <pc:sldMkLst>
          <pc:docMk/>
          <pc:sldMk cId="886862056" sldId="274"/>
        </pc:sldMkLst>
        <pc:spChg chg="mod">
          <ac:chgData name="Bogdan Romanica" userId="a7611d08-8716-4d34-baa9-b27928f2cee6" providerId="ADAL" clId="{E94FDBC4-1502-453B-BA3C-C8A3B2FCA035}" dt="2022-06-27T15:00:21.414" v="6060" actId="1076"/>
          <ac:spMkLst>
            <pc:docMk/>
            <pc:sldMk cId="886862056" sldId="274"/>
            <ac:spMk id="5" creationId="{E9D0AB0F-19DA-2C4C-AD0C-8AAFE206B00A}"/>
          </ac:spMkLst>
        </pc:spChg>
        <pc:spChg chg="mod">
          <ac:chgData name="Bogdan Romanica" userId="a7611d08-8716-4d34-baa9-b27928f2cee6" providerId="ADAL" clId="{E94FDBC4-1502-453B-BA3C-C8A3B2FCA035}" dt="2022-06-27T15:00:12.054" v="6058" actId="1076"/>
          <ac:spMkLst>
            <pc:docMk/>
            <pc:sldMk cId="886862056" sldId="274"/>
            <ac:spMk id="9" creationId="{DCE78BF3-617D-491E-AC9E-E8A1CCC282ED}"/>
          </ac:spMkLst>
        </pc:spChg>
        <pc:spChg chg="add mod">
          <ac:chgData name="Bogdan Romanica" userId="a7611d08-8716-4d34-baa9-b27928f2cee6" providerId="ADAL" clId="{E94FDBC4-1502-453B-BA3C-C8A3B2FCA035}" dt="2022-06-27T15:00:29.519" v="6061" actId="113"/>
          <ac:spMkLst>
            <pc:docMk/>
            <pc:sldMk cId="886862056" sldId="274"/>
            <ac:spMk id="10" creationId="{27884E17-CA65-8CC6-6D7D-720E130B5C13}"/>
          </ac:spMkLst>
        </pc:spChg>
      </pc:sldChg>
      <pc:sldChg chg="addSp delSp modSp add mod">
        <pc:chgData name="Bogdan Romanica" userId="a7611d08-8716-4d34-baa9-b27928f2cee6" providerId="ADAL" clId="{E94FDBC4-1502-453B-BA3C-C8A3B2FCA035}" dt="2022-06-28T06:16:51.350" v="7824" actId="20577"/>
        <pc:sldMkLst>
          <pc:docMk/>
          <pc:sldMk cId="1963783435" sldId="275"/>
        </pc:sldMkLst>
        <pc:spChg chg="add mod">
          <ac:chgData name="Bogdan Romanica" userId="a7611d08-8716-4d34-baa9-b27928f2cee6" providerId="ADAL" clId="{E94FDBC4-1502-453B-BA3C-C8A3B2FCA035}" dt="2022-06-28T06:16:51.350" v="7824" actId="20577"/>
          <ac:spMkLst>
            <pc:docMk/>
            <pc:sldMk cId="1963783435" sldId="275"/>
            <ac:spMk id="3" creationId="{0B41FE99-68EF-D4DF-32B0-C403C7B04956}"/>
          </ac:spMkLst>
        </pc:spChg>
        <pc:spChg chg="mod">
          <ac:chgData name="Bogdan Romanica" userId="a7611d08-8716-4d34-baa9-b27928f2cee6" providerId="ADAL" clId="{E94FDBC4-1502-453B-BA3C-C8A3B2FCA035}" dt="2022-06-27T15:12:05.499" v="6428" actId="122"/>
          <ac:spMkLst>
            <pc:docMk/>
            <pc:sldMk cId="1963783435" sldId="275"/>
            <ac:spMk id="4" creationId="{9ED433DF-70D0-3255-9CF4-83DF0FC2A2D0}"/>
          </ac:spMkLst>
        </pc:spChg>
        <pc:spChg chg="del">
          <ac:chgData name="Bogdan Romanica" userId="a7611d08-8716-4d34-baa9-b27928f2cee6" providerId="ADAL" clId="{E94FDBC4-1502-453B-BA3C-C8A3B2FCA035}" dt="2022-06-27T15:12:22.806" v="6431" actId="478"/>
          <ac:spMkLst>
            <pc:docMk/>
            <pc:sldMk cId="1963783435" sldId="275"/>
            <ac:spMk id="6" creationId="{59489E91-4670-DDA6-6C29-6AA45935B576}"/>
          </ac:spMkLst>
        </pc:spChg>
        <pc:spChg chg="del">
          <ac:chgData name="Bogdan Romanica" userId="a7611d08-8716-4d34-baa9-b27928f2cee6" providerId="ADAL" clId="{E94FDBC4-1502-453B-BA3C-C8A3B2FCA035}" dt="2022-06-27T15:12:19.073" v="6430" actId="478"/>
          <ac:spMkLst>
            <pc:docMk/>
            <pc:sldMk cId="1963783435" sldId="275"/>
            <ac:spMk id="7" creationId="{BFC139BD-0F24-D63A-457D-97A01BBF53B6}"/>
          </ac:spMkLst>
        </pc:spChg>
        <pc:spChg chg="del">
          <ac:chgData name="Bogdan Romanica" userId="a7611d08-8716-4d34-baa9-b27928f2cee6" providerId="ADAL" clId="{E94FDBC4-1502-453B-BA3C-C8A3B2FCA035}" dt="2022-06-27T15:12:27.797" v="6433" actId="478"/>
          <ac:spMkLst>
            <pc:docMk/>
            <pc:sldMk cId="1963783435" sldId="275"/>
            <ac:spMk id="9" creationId="{8F31BD37-B62A-90DD-B1DC-BAC92AB75B2F}"/>
          </ac:spMkLst>
        </pc:spChg>
        <pc:graphicFrameChg chg="del">
          <ac:chgData name="Bogdan Romanica" userId="a7611d08-8716-4d34-baa9-b27928f2cee6" providerId="ADAL" clId="{E94FDBC4-1502-453B-BA3C-C8A3B2FCA035}" dt="2022-06-27T15:12:15.315" v="6429" actId="478"/>
          <ac:graphicFrameMkLst>
            <pc:docMk/>
            <pc:sldMk cId="1963783435" sldId="275"/>
            <ac:graphicFrameMk id="5" creationId="{51A7C2AE-9153-8891-7A78-E1A9EA80F78F}"/>
          </ac:graphicFrameMkLst>
        </pc:graphicFrameChg>
      </pc:sldChg>
      <pc:sldChg chg="new del">
        <pc:chgData name="Bogdan Romanica" userId="a7611d08-8716-4d34-baa9-b27928f2cee6" providerId="ADAL" clId="{E94FDBC4-1502-453B-BA3C-C8A3B2FCA035}" dt="2022-06-27T15:10:24.435" v="6355" actId="680"/>
        <pc:sldMkLst>
          <pc:docMk/>
          <pc:sldMk cId="3547577926" sldId="275"/>
        </pc:sldMkLst>
      </pc:sldChg>
      <pc:sldChg chg="addSp delSp modSp add mod">
        <pc:chgData name="Bogdan Romanica" userId="a7611d08-8716-4d34-baa9-b27928f2cee6" providerId="ADAL" clId="{E94FDBC4-1502-453B-BA3C-C8A3B2FCA035}" dt="2022-06-28T06:24:11.860" v="7948" actId="20577"/>
        <pc:sldMkLst>
          <pc:docMk/>
          <pc:sldMk cId="2862472321" sldId="276"/>
        </pc:sldMkLst>
        <pc:spChg chg="mod">
          <ac:chgData name="Bogdan Romanica" userId="a7611d08-8716-4d34-baa9-b27928f2cee6" providerId="ADAL" clId="{E94FDBC4-1502-453B-BA3C-C8A3B2FCA035}" dt="2022-06-27T19:09:14.335" v="7455" actId="20577"/>
          <ac:spMkLst>
            <pc:docMk/>
            <pc:sldMk cId="2862472321" sldId="276"/>
            <ac:spMk id="11" creationId="{FB690B90-6AC8-E8AA-9F62-7F0FE088AFD6}"/>
          </ac:spMkLst>
        </pc:spChg>
        <pc:spChg chg="add mod">
          <ac:chgData name="Bogdan Romanica" userId="a7611d08-8716-4d34-baa9-b27928f2cee6" providerId="ADAL" clId="{E94FDBC4-1502-453B-BA3C-C8A3B2FCA035}" dt="2022-06-28T06:24:11.860" v="7948" actId="20577"/>
          <ac:spMkLst>
            <pc:docMk/>
            <pc:sldMk cId="2862472321" sldId="276"/>
            <ac:spMk id="12" creationId="{9082C7E9-CE6A-2581-4101-FE2F214EC76C}"/>
          </ac:spMkLst>
        </pc:spChg>
        <pc:picChg chg="add del mod">
          <ac:chgData name="Bogdan Romanica" userId="a7611d08-8716-4d34-baa9-b27928f2cee6" providerId="ADAL" clId="{E94FDBC4-1502-453B-BA3C-C8A3B2FCA035}" dt="2022-06-28T06:23:55.496" v="7939" actId="478"/>
          <ac:picMkLst>
            <pc:docMk/>
            <pc:sldMk cId="2862472321" sldId="276"/>
            <ac:picMk id="3" creationId="{53232A72-F9DB-FE5E-A7CE-BA0617E5B121}"/>
          </ac:picMkLst>
        </pc:picChg>
        <pc:picChg chg="add mod">
          <ac:chgData name="Bogdan Romanica" userId="a7611d08-8716-4d34-baa9-b27928f2cee6" providerId="ADAL" clId="{E94FDBC4-1502-453B-BA3C-C8A3B2FCA035}" dt="2022-06-28T06:23:58.773" v="7941" actId="1076"/>
          <ac:picMkLst>
            <pc:docMk/>
            <pc:sldMk cId="2862472321" sldId="276"/>
            <ac:picMk id="6" creationId="{2A234C9F-67FB-EA38-FA93-8873DA8F5A83}"/>
          </ac:picMkLst>
        </pc:picChg>
        <pc:picChg chg="add del">
          <ac:chgData name="Bogdan Romanica" userId="a7611d08-8716-4d34-baa9-b27928f2cee6" providerId="ADAL" clId="{E94FDBC4-1502-453B-BA3C-C8A3B2FCA035}" dt="2022-06-27T19:09:23.371" v="7457" actId="22"/>
          <ac:picMkLst>
            <pc:docMk/>
            <pc:sldMk cId="2862472321" sldId="276"/>
            <ac:picMk id="6" creationId="{2D80BCB9-DCEA-16D2-7DF6-E1C0A4A011D7}"/>
          </ac:picMkLst>
        </pc:picChg>
        <pc:picChg chg="del">
          <ac:chgData name="Bogdan Romanica" userId="a7611d08-8716-4d34-baa9-b27928f2cee6" providerId="ADAL" clId="{E94FDBC4-1502-453B-BA3C-C8A3B2FCA035}" dt="2022-06-27T19:06:46.150" v="7448" actId="478"/>
          <ac:picMkLst>
            <pc:docMk/>
            <pc:sldMk cId="2862472321" sldId="276"/>
            <ac:picMk id="7" creationId="{19B35CE2-D754-9C31-6729-F9010DFADFB0}"/>
          </ac:picMkLst>
        </pc:picChg>
        <pc:picChg chg="add del">
          <ac:chgData name="Bogdan Romanica" userId="a7611d08-8716-4d34-baa9-b27928f2cee6" providerId="ADAL" clId="{E94FDBC4-1502-453B-BA3C-C8A3B2FCA035}" dt="2022-06-27T19:09:32.814" v="7459" actId="22"/>
          <ac:picMkLst>
            <pc:docMk/>
            <pc:sldMk cId="2862472321" sldId="276"/>
            <ac:picMk id="9" creationId="{7C419BBB-4E2F-A569-A9B4-9033A4B0AC1F}"/>
          </ac:picMkLst>
        </pc:picChg>
      </pc:sldChg>
    </pc:docChg>
  </pc:docChgLst>
  <pc:docChgLst>
    <pc:chgData name="Bogdan Romanica" userId="a7611d08-8716-4d34-baa9-b27928f2cee6" providerId="ADAL" clId="{17EA36A0-CF8B-48E3-AEDD-0F4FBCD503C8}"/>
    <pc:docChg chg="undo custSel addSld delSld modSld sldOrd">
      <pc:chgData name="Bogdan Romanica" userId="a7611d08-8716-4d34-baa9-b27928f2cee6" providerId="ADAL" clId="{17EA36A0-CF8B-48E3-AEDD-0F4FBCD503C8}" dt="2022-02-16T09:44:06.855" v="1201" actId="20577"/>
      <pc:docMkLst>
        <pc:docMk/>
      </pc:docMkLst>
      <pc:sldChg chg="addSp delSp modSp mod">
        <pc:chgData name="Bogdan Romanica" userId="a7611d08-8716-4d34-baa9-b27928f2cee6" providerId="ADAL" clId="{17EA36A0-CF8B-48E3-AEDD-0F4FBCD503C8}" dt="2022-02-16T09:13:47.348" v="980" actId="1076"/>
        <pc:sldMkLst>
          <pc:docMk/>
          <pc:sldMk cId="1738804762" sldId="256"/>
        </pc:sldMkLst>
        <pc:spChg chg="mod">
          <ac:chgData name="Bogdan Romanica" userId="a7611d08-8716-4d34-baa9-b27928f2cee6" providerId="ADAL" clId="{17EA36A0-CF8B-48E3-AEDD-0F4FBCD503C8}" dt="2022-02-16T09:01:32.452" v="486" actId="1076"/>
          <ac:spMkLst>
            <pc:docMk/>
            <pc:sldMk cId="1738804762" sldId="256"/>
            <ac:spMk id="5" creationId="{E9D0AB0F-19DA-2C4C-AD0C-8AAFE206B00A}"/>
          </ac:spMkLst>
        </pc:spChg>
        <pc:spChg chg="mod">
          <ac:chgData name="Bogdan Romanica" userId="a7611d08-8716-4d34-baa9-b27928f2cee6" providerId="ADAL" clId="{17EA36A0-CF8B-48E3-AEDD-0F4FBCD503C8}" dt="2022-02-16T09:00:21.823" v="483" actId="120"/>
          <ac:spMkLst>
            <pc:docMk/>
            <pc:sldMk cId="1738804762" sldId="256"/>
            <ac:spMk id="7" creationId="{D458F1DB-CBBF-F441-B7F0-6B1AC5AC5E83}"/>
          </ac:spMkLst>
        </pc:spChg>
        <pc:spChg chg="add mod">
          <ac:chgData name="Bogdan Romanica" userId="a7611d08-8716-4d34-baa9-b27928f2cee6" providerId="ADAL" clId="{17EA36A0-CF8B-48E3-AEDD-0F4FBCD503C8}" dt="2022-02-16T08:45:59.879" v="164" actId="1076"/>
          <ac:spMkLst>
            <pc:docMk/>
            <pc:sldMk cId="1738804762" sldId="256"/>
            <ac:spMk id="8" creationId="{BF70E829-B2BF-4AE7-8361-6990A4D028AA}"/>
          </ac:spMkLst>
        </pc:spChg>
        <pc:spChg chg="add del mod">
          <ac:chgData name="Bogdan Romanica" userId="a7611d08-8716-4d34-baa9-b27928f2cee6" providerId="ADAL" clId="{17EA36A0-CF8B-48E3-AEDD-0F4FBCD503C8}" dt="2022-02-16T05:47:32.717" v="33"/>
          <ac:spMkLst>
            <pc:docMk/>
            <pc:sldMk cId="1738804762" sldId="256"/>
            <ac:spMk id="9" creationId="{6305B53D-E4B1-45A6-9F9F-79D6AB04229C}"/>
          </ac:spMkLst>
        </pc:spChg>
        <pc:spChg chg="add mod">
          <ac:chgData name="Bogdan Romanica" userId="a7611d08-8716-4d34-baa9-b27928f2cee6" providerId="ADAL" clId="{17EA36A0-CF8B-48E3-AEDD-0F4FBCD503C8}" dt="2022-02-16T09:01:38.368" v="487" actId="1076"/>
          <ac:spMkLst>
            <pc:docMk/>
            <pc:sldMk cId="1738804762" sldId="256"/>
            <ac:spMk id="9" creationId="{DCE78BF3-617D-491E-AC9E-E8A1CCC282ED}"/>
          </ac:spMkLst>
        </pc:spChg>
        <pc:spChg chg="add del mod">
          <ac:chgData name="Bogdan Romanica" userId="a7611d08-8716-4d34-baa9-b27928f2cee6" providerId="ADAL" clId="{17EA36A0-CF8B-48E3-AEDD-0F4FBCD503C8}" dt="2022-02-16T05:46:58.064" v="26" actId="478"/>
          <ac:spMkLst>
            <pc:docMk/>
            <pc:sldMk cId="1738804762" sldId="256"/>
            <ac:spMk id="10" creationId="{F42660D0-1635-4E6B-BE9D-820BD0FA07E7}"/>
          </ac:spMkLst>
        </pc:spChg>
        <pc:spChg chg="add del mod">
          <ac:chgData name="Bogdan Romanica" userId="a7611d08-8716-4d34-baa9-b27928f2cee6" providerId="ADAL" clId="{17EA36A0-CF8B-48E3-AEDD-0F4FBCD503C8}" dt="2022-02-16T05:47:32.717" v="33"/>
          <ac:spMkLst>
            <pc:docMk/>
            <pc:sldMk cId="1738804762" sldId="256"/>
            <ac:spMk id="11" creationId="{96BBF19B-6879-4355-9D7D-6AFA5DC6AFEB}"/>
          </ac:spMkLst>
        </pc:spChg>
        <pc:graphicFrameChg chg="add del mod modGraphic">
          <ac:chgData name="Bogdan Romanica" userId="a7611d08-8716-4d34-baa9-b27928f2cee6" providerId="ADAL" clId="{17EA36A0-CF8B-48E3-AEDD-0F4FBCD503C8}" dt="2022-02-16T05:56:32.270" v="68" actId="478"/>
          <ac:graphicFrameMkLst>
            <pc:docMk/>
            <pc:sldMk cId="1738804762" sldId="256"/>
            <ac:graphicFrameMk id="13" creationId="{788DF8FE-4DBC-4DF5-86D5-4233458984E4}"/>
          </ac:graphicFrameMkLst>
        </pc:graphicFrameChg>
        <pc:picChg chg="del mod ord">
          <ac:chgData name="Bogdan Romanica" userId="a7611d08-8716-4d34-baa9-b27928f2cee6" providerId="ADAL" clId="{17EA36A0-CF8B-48E3-AEDD-0F4FBCD503C8}" dt="2022-02-16T05:56:34.110" v="69" actId="478"/>
          <ac:picMkLst>
            <pc:docMk/>
            <pc:sldMk cId="1738804762" sldId="256"/>
            <ac:picMk id="3" creationId="{70776E1A-6D69-4110-A110-7EB4F1561942}"/>
          </ac:picMkLst>
        </pc:picChg>
        <pc:picChg chg="add mod">
          <ac:chgData name="Bogdan Romanica" userId="a7611d08-8716-4d34-baa9-b27928f2cee6" providerId="ADAL" clId="{17EA36A0-CF8B-48E3-AEDD-0F4FBCD503C8}" dt="2022-02-16T06:00:38.982" v="79" actId="1076"/>
          <ac:picMkLst>
            <pc:docMk/>
            <pc:sldMk cId="1738804762" sldId="256"/>
            <ac:picMk id="6" creationId="{432A3AE2-051C-445B-BDC0-B730583F8BC7}"/>
          </ac:picMkLst>
        </pc:picChg>
        <pc:picChg chg="del">
          <ac:chgData name="Bogdan Romanica" userId="a7611d08-8716-4d34-baa9-b27928f2cee6" providerId="ADAL" clId="{17EA36A0-CF8B-48E3-AEDD-0F4FBCD503C8}" dt="2022-02-16T05:25:12.830" v="8" actId="478"/>
          <ac:picMkLst>
            <pc:docMk/>
            <pc:sldMk cId="1738804762" sldId="256"/>
            <ac:picMk id="12" creationId="{C90D8B43-AD11-493C-BD35-2DABE56BCEC0}"/>
          </ac:picMkLst>
        </pc:picChg>
        <pc:picChg chg="add mod">
          <ac:chgData name="Bogdan Romanica" userId="a7611d08-8716-4d34-baa9-b27928f2cee6" providerId="ADAL" clId="{17EA36A0-CF8B-48E3-AEDD-0F4FBCD503C8}" dt="2022-02-16T09:13:47.348" v="980" actId="1076"/>
          <ac:picMkLst>
            <pc:docMk/>
            <pc:sldMk cId="1738804762" sldId="256"/>
            <ac:picMk id="15" creationId="{9CCAC15B-13D6-433C-A640-56929B872383}"/>
          </ac:picMkLst>
        </pc:picChg>
        <pc:picChg chg="add del mod">
          <ac:chgData name="Bogdan Romanica" userId="a7611d08-8716-4d34-baa9-b27928f2cee6" providerId="ADAL" clId="{17EA36A0-CF8B-48E3-AEDD-0F4FBCD503C8}" dt="2022-02-16T05:47:32.717" v="33"/>
          <ac:picMkLst>
            <pc:docMk/>
            <pc:sldMk cId="1738804762" sldId="256"/>
            <ac:picMk id="1025" creationId="{586C0A92-9F14-4904-9EC6-06076414B833}"/>
          </ac:picMkLst>
        </pc:picChg>
      </pc:sldChg>
      <pc:sldChg chg="del">
        <pc:chgData name="Bogdan Romanica" userId="a7611d08-8716-4d34-baa9-b27928f2cee6" providerId="ADAL" clId="{17EA36A0-CF8B-48E3-AEDD-0F4FBCD503C8}" dt="2022-02-16T09:03:51.011" v="498" actId="47"/>
        <pc:sldMkLst>
          <pc:docMk/>
          <pc:sldMk cId="2732356333" sldId="258"/>
        </pc:sldMkLst>
      </pc:sldChg>
      <pc:sldChg chg="del">
        <pc:chgData name="Bogdan Romanica" userId="a7611d08-8716-4d34-baa9-b27928f2cee6" providerId="ADAL" clId="{17EA36A0-CF8B-48E3-AEDD-0F4FBCD503C8}" dt="2022-02-16T09:03:39.089" v="496" actId="47"/>
        <pc:sldMkLst>
          <pc:docMk/>
          <pc:sldMk cId="592445057" sldId="259"/>
        </pc:sldMkLst>
      </pc:sldChg>
      <pc:sldChg chg="del">
        <pc:chgData name="Bogdan Romanica" userId="a7611d08-8716-4d34-baa9-b27928f2cee6" providerId="ADAL" clId="{17EA36A0-CF8B-48E3-AEDD-0F4FBCD503C8}" dt="2022-02-16T09:03:40.599" v="497" actId="47"/>
        <pc:sldMkLst>
          <pc:docMk/>
          <pc:sldMk cId="2789117168" sldId="260"/>
        </pc:sldMkLst>
      </pc:sldChg>
      <pc:sldChg chg="addSp delSp modSp mod">
        <pc:chgData name="Bogdan Romanica" userId="a7611d08-8716-4d34-baa9-b27928f2cee6" providerId="ADAL" clId="{17EA36A0-CF8B-48E3-AEDD-0F4FBCD503C8}" dt="2022-02-16T09:03:12.193" v="495" actId="1076"/>
        <pc:sldMkLst>
          <pc:docMk/>
          <pc:sldMk cId="1609185029" sldId="261"/>
        </pc:sldMkLst>
        <pc:spChg chg="add mod">
          <ac:chgData name="Bogdan Romanica" userId="a7611d08-8716-4d34-baa9-b27928f2cee6" providerId="ADAL" clId="{17EA36A0-CF8B-48E3-AEDD-0F4FBCD503C8}" dt="2022-02-16T09:03:00.947" v="494" actId="1076"/>
          <ac:spMkLst>
            <pc:docMk/>
            <pc:sldMk cId="1609185029" sldId="261"/>
            <ac:spMk id="6" creationId="{A7527994-5490-4B82-8A7B-F111838CBDAF}"/>
          </ac:spMkLst>
        </pc:spChg>
        <pc:picChg chg="del">
          <ac:chgData name="Bogdan Romanica" userId="a7611d08-8716-4d34-baa9-b27928f2cee6" providerId="ADAL" clId="{17EA36A0-CF8B-48E3-AEDD-0F4FBCD503C8}" dt="2022-02-16T08:43:24.347" v="151" actId="478"/>
          <ac:picMkLst>
            <pc:docMk/>
            <pc:sldMk cId="1609185029" sldId="261"/>
            <ac:picMk id="3" creationId="{70776E1A-6D69-4110-A110-7EB4F1561942}"/>
          </ac:picMkLst>
        </pc:picChg>
        <pc:picChg chg="add del mod">
          <ac:chgData name="Bogdan Romanica" userId="a7611d08-8716-4d34-baa9-b27928f2cee6" providerId="ADAL" clId="{17EA36A0-CF8B-48E3-AEDD-0F4FBCD503C8}" dt="2022-02-16T08:41:07.361" v="119" actId="478"/>
          <ac:picMkLst>
            <pc:docMk/>
            <pc:sldMk cId="1609185029" sldId="261"/>
            <ac:picMk id="4" creationId="{CBF50058-6074-41FF-AD7C-6CDBA08A6F8B}"/>
          </ac:picMkLst>
        </pc:picChg>
        <pc:picChg chg="add mod">
          <ac:chgData name="Bogdan Romanica" userId="a7611d08-8716-4d34-baa9-b27928f2cee6" providerId="ADAL" clId="{17EA36A0-CF8B-48E3-AEDD-0F4FBCD503C8}" dt="2022-02-16T09:03:12.193" v="495" actId="1076"/>
          <ac:picMkLst>
            <pc:docMk/>
            <pc:sldMk cId="1609185029" sldId="261"/>
            <ac:picMk id="7" creationId="{0C8E5FFE-62FC-4431-83C2-9CC4BB70DD3C}"/>
          </ac:picMkLst>
        </pc:picChg>
        <pc:picChg chg="add mod">
          <ac:chgData name="Bogdan Romanica" userId="a7611d08-8716-4d34-baa9-b27928f2cee6" providerId="ADAL" clId="{17EA36A0-CF8B-48E3-AEDD-0F4FBCD503C8}" dt="2022-02-16T09:02:41.632" v="491" actId="14100"/>
          <ac:picMkLst>
            <pc:docMk/>
            <pc:sldMk cId="1609185029" sldId="261"/>
            <ac:picMk id="9" creationId="{496672C9-F4A7-4209-8C92-F211AB5E2A5A}"/>
          </ac:picMkLst>
        </pc:picChg>
        <pc:picChg chg="del">
          <ac:chgData name="Bogdan Romanica" userId="a7611d08-8716-4d34-baa9-b27928f2cee6" providerId="ADAL" clId="{17EA36A0-CF8B-48E3-AEDD-0F4FBCD503C8}" dt="2022-02-16T07:59:10.492" v="88" actId="478"/>
          <ac:picMkLst>
            <pc:docMk/>
            <pc:sldMk cId="1609185029" sldId="261"/>
            <ac:picMk id="10" creationId="{E5CD521D-5F21-4F0F-81FC-7DD7DFFD42DD}"/>
          </ac:picMkLst>
        </pc:picChg>
        <pc:picChg chg="add mod">
          <ac:chgData name="Bogdan Romanica" userId="a7611d08-8716-4d34-baa9-b27928f2cee6" providerId="ADAL" clId="{17EA36A0-CF8B-48E3-AEDD-0F4FBCD503C8}" dt="2022-02-16T09:02:45.838" v="492" actId="14100"/>
          <ac:picMkLst>
            <pc:docMk/>
            <pc:sldMk cId="1609185029" sldId="261"/>
            <ac:picMk id="11" creationId="{C4E94256-E4C5-43D9-B0C4-3E0BBFCF26B4}"/>
          </ac:picMkLst>
        </pc:picChg>
      </pc:sldChg>
      <pc:sldChg chg="modSp add mod ord">
        <pc:chgData name="Bogdan Romanica" userId="a7611d08-8716-4d34-baa9-b27928f2cee6" providerId="ADAL" clId="{17EA36A0-CF8B-48E3-AEDD-0F4FBCD503C8}" dt="2022-02-16T09:44:06.855" v="1201" actId="20577"/>
        <pc:sldMkLst>
          <pc:docMk/>
          <pc:sldMk cId="818665712" sldId="262"/>
        </pc:sldMkLst>
        <pc:spChg chg="mod">
          <ac:chgData name="Bogdan Romanica" userId="a7611d08-8716-4d34-baa9-b27928f2cee6" providerId="ADAL" clId="{17EA36A0-CF8B-48E3-AEDD-0F4FBCD503C8}" dt="2022-02-16T09:11:12.755" v="890" actId="255"/>
          <ac:spMkLst>
            <pc:docMk/>
            <pc:sldMk cId="818665712" sldId="262"/>
            <ac:spMk id="8" creationId="{BF70E829-B2BF-4AE7-8361-6990A4D028AA}"/>
          </ac:spMkLst>
        </pc:spChg>
        <pc:spChg chg="mod">
          <ac:chgData name="Bogdan Romanica" userId="a7611d08-8716-4d34-baa9-b27928f2cee6" providerId="ADAL" clId="{17EA36A0-CF8B-48E3-AEDD-0F4FBCD503C8}" dt="2022-02-16T09:44:06.855" v="1201" actId="20577"/>
          <ac:spMkLst>
            <pc:docMk/>
            <pc:sldMk cId="818665712" sldId="262"/>
            <ac:spMk id="9" creationId="{DCE78BF3-617D-491E-AC9E-E8A1CCC282ED}"/>
          </ac:spMkLst>
        </pc:spChg>
      </pc:sldChg>
      <pc:sldChg chg="delSp add del mod">
        <pc:chgData name="Bogdan Romanica" userId="a7611d08-8716-4d34-baa9-b27928f2cee6" providerId="ADAL" clId="{17EA36A0-CF8B-48E3-AEDD-0F4FBCD503C8}" dt="2022-02-16T09:21:24.310" v="983" actId="47"/>
        <pc:sldMkLst>
          <pc:docMk/>
          <pc:sldMk cId="1916233077" sldId="263"/>
        </pc:sldMkLst>
        <pc:picChg chg="del">
          <ac:chgData name="Bogdan Romanica" userId="a7611d08-8716-4d34-baa9-b27928f2cee6" providerId="ADAL" clId="{17EA36A0-CF8B-48E3-AEDD-0F4FBCD503C8}" dt="2022-02-16T09:14:13.726" v="982" actId="478"/>
          <ac:picMkLst>
            <pc:docMk/>
            <pc:sldMk cId="1916233077" sldId="263"/>
            <ac:picMk id="7" creationId="{0C8E5FFE-62FC-4431-83C2-9CC4BB70DD3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5C190EEE-FC14-584A-8B65-F835D7919223}" type="datetimeFigureOut">
              <a:rPr lang="ro-RO" smtClean="0"/>
              <a:t>29.03.2023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98E7067-52F8-CD49-9AD8-468E132CF2D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29888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ine panoramică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0EEE-FC14-584A-8B65-F835D7919223}" type="datetimeFigureOut">
              <a:rPr lang="ro-RO" smtClean="0"/>
              <a:t>29.03.2023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7067-52F8-CD49-9AD8-468E132CF2D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82205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u și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0EEE-FC14-584A-8B65-F835D7919223}" type="datetimeFigureOut">
              <a:rPr lang="ro-RO" smtClean="0"/>
              <a:t>29.03.2023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7067-52F8-CD49-9AD8-468E132CF2D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65453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0EEE-FC14-584A-8B65-F835D7919223}" type="datetimeFigureOut">
              <a:rPr lang="ro-RO" smtClean="0"/>
              <a:t>29.03.2023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7067-52F8-CD49-9AD8-468E132CF2DB}" type="slidenum">
              <a:rPr lang="ro-RO" smtClean="0"/>
              <a:t>‹#›</a:t>
            </a:fld>
            <a:endParaRPr lang="ro-RO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92513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0EEE-FC14-584A-8B65-F835D7919223}" type="datetimeFigureOut">
              <a:rPr lang="ro-RO" smtClean="0"/>
              <a:t>29.03.2023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7067-52F8-CD49-9AD8-468E132CF2D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87545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0EEE-FC14-584A-8B65-F835D7919223}" type="datetimeFigureOut">
              <a:rPr lang="ro-RO" smtClean="0"/>
              <a:t>29.03.2023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7067-52F8-CD49-9AD8-468E132CF2D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47770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ană cu trei i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0EEE-FC14-584A-8B65-F835D7919223}" type="datetimeFigureOut">
              <a:rPr lang="ro-RO" smtClean="0"/>
              <a:t>29.03.2023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7067-52F8-CD49-9AD8-468E132CF2D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38441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0EEE-FC14-584A-8B65-F835D7919223}" type="datetimeFigureOut">
              <a:rPr lang="ro-RO" smtClean="0"/>
              <a:t>29.03.2023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7067-52F8-CD49-9AD8-468E132CF2D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034438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0EEE-FC14-584A-8B65-F835D7919223}" type="datetimeFigureOut">
              <a:rPr lang="ro-RO" smtClean="0"/>
              <a:t>29.03.2023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7067-52F8-CD49-9AD8-468E132CF2D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69049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0EEE-FC14-584A-8B65-F835D7919223}" type="datetimeFigureOut">
              <a:rPr lang="ro-RO" smtClean="0"/>
              <a:t>29.03.2023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7067-52F8-CD49-9AD8-468E132CF2D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48726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0EEE-FC14-584A-8B65-F835D7919223}" type="datetimeFigureOut">
              <a:rPr lang="ro-RO" smtClean="0"/>
              <a:t>29.03.2023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7067-52F8-CD49-9AD8-468E132CF2D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15441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0EEE-FC14-584A-8B65-F835D7919223}" type="datetimeFigureOut">
              <a:rPr lang="ro-RO" smtClean="0"/>
              <a:t>29.03.2023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7067-52F8-CD49-9AD8-468E132CF2D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21622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0EEE-FC14-584A-8B65-F835D7919223}" type="datetimeFigureOut">
              <a:rPr lang="ro-RO" smtClean="0"/>
              <a:t>29.03.2023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7067-52F8-CD49-9AD8-468E132CF2D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07158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0EEE-FC14-584A-8B65-F835D7919223}" type="datetimeFigureOut">
              <a:rPr lang="ro-RO" smtClean="0"/>
              <a:t>29.03.2023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7067-52F8-CD49-9AD8-468E132CF2D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16740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0EEE-FC14-584A-8B65-F835D7919223}" type="datetimeFigureOut">
              <a:rPr lang="ro-RO" smtClean="0"/>
              <a:t>29.03.2023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7067-52F8-CD49-9AD8-468E132CF2D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43192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0EEE-FC14-584A-8B65-F835D7919223}" type="datetimeFigureOut">
              <a:rPr lang="ro-RO" smtClean="0"/>
              <a:t>29.03.2023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7067-52F8-CD49-9AD8-468E132CF2D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8754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0EEE-FC14-584A-8B65-F835D7919223}" type="datetimeFigureOut">
              <a:rPr lang="ro-RO" smtClean="0"/>
              <a:t>29.03.2023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7067-52F8-CD49-9AD8-468E132CF2D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1281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90EEE-FC14-584A-8B65-F835D7919223}" type="datetimeFigureOut">
              <a:rPr lang="ro-RO" smtClean="0"/>
              <a:t>29.03.2023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E7067-52F8-CD49-9AD8-468E132CF2D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044289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://www.eeagrants.org/" TargetMode="Externa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://www.eeagrants.org/" TargetMode="Externa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ghtScreen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3">
            <a:extLst>
              <a:ext uri="{FF2B5EF4-FFF2-40B4-BE49-F238E27FC236}">
                <a16:creationId xmlns:a16="http://schemas.microsoft.com/office/drawing/2014/main" id="{E9D0AB0F-19DA-2C4C-AD0C-8AAFE206B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5633" y="1623400"/>
            <a:ext cx="10295793" cy="727806"/>
          </a:xfrm>
        </p:spPr>
        <p:txBody>
          <a:bodyPr>
            <a:noAutofit/>
          </a:bodyPr>
          <a:lstStyle/>
          <a:p>
            <a:r>
              <a:rPr lang="ro-RO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o-RO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Inspectoratul” Școlar Civic (ISC)</a:t>
            </a:r>
            <a:endParaRPr lang="en-GB" sz="4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tel 3">
            <a:extLst>
              <a:ext uri="{FF2B5EF4-FFF2-40B4-BE49-F238E27FC236}">
                <a16:creationId xmlns:a16="http://schemas.microsoft.com/office/drawing/2014/main" id="{D458F1DB-CBBF-F441-B7F0-6B1AC5AC5E83}"/>
              </a:ext>
            </a:extLst>
          </p:cNvPr>
          <p:cNvSpPr txBox="1">
            <a:spLocks/>
          </p:cNvSpPr>
          <p:nvPr/>
        </p:nvSpPr>
        <p:spPr>
          <a:xfrm>
            <a:off x="365760" y="5256656"/>
            <a:ext cx="2606040" cy="3217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Proiect</a:t>
            </a:r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derulat</a:t>
            </a:r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</a:t>
            </a:r>
          </a:p>
        </p:txBody>
      </p:sp>
      <p:pic>
        <p:nvPicPr>
          <p:cNvPr id="15" name="Imagine 14">
            <a:extLst>
              <a:ext uri="{FF2B5EF4-FFF2-40B4-BE49-F238E27FC236}">
                <a16:creationId xmlns:a16="http://schemas.microsoft.com/office/drawing/2014/main" id="{9CCAC15B-13D6-433C-A640-56929B8723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" y="328166"/>
            <a:ext cx="2606040" cy="1264920"/>
          </a:xfrm>
          <a:prstGeom prst="rect">
            <a:avLst/>
          </a:prstGeom>
        </p:spPr>
      </p:pic>
      <p:sp>
        <p:nvSpPr>
          <p:cNvPr id="9" name="CasetăText 8">
            <a:extLst>
              <a:ext uri="{FF2B5EF4-FFF2-40B4-BE49-F238E27FC236}">
                <a16:creationId xmlns:a16="http://schemas.microsoft.com/office/drawing/2014/main" id="{DCE78BF3-617D-491E-AC9E-E8A1CCC282ED}"/>
              </a:ext>
            </a:extLst>
          </p:cNvPr>
          <p:cNvSpPr txBox="1"/>
          <p:nvPr/>
        </p:nvSpPr>
        <p:spPr>
          <a:xfrm>
            <a:off x="1485633" y="2803437"/>
            <a:ext cx="1029579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b="1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Titlu: </a:t>
            </a:r>
            <a:r>
              <a:rPr lang="ro-RO" b="1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Bullying</a:t>
            </a:r>
            <a:r>
              <a:rPr lang="ro-RO" b="1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și </a:t>
            </a:r>
            <a:r>
              <a:rPr lang="ro-RO" b="1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Cyberbullying</a:t>
            </a:r>
            <a:r>
              <a:rPr lang="ro-RO" b="1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în sistemul de învățământ preuniversitar din perspectiva părinților</a:t>
            </a:r>
            <a:endParaRPr lang="ro-RO" b="1" i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ro-RO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Autor: Prof. Ion Negrila</a:t>
            </a:r>
          </a:p>
          <a:p>
            <a:endParaRPr lang="ro-RO" i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ro-RO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Unitatea școlară: </a:t>
            </a:r>
            <a:r>
              <a:rPr lang="ro-RO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Colegiul Național Dr. Ioan </a:t>
            </a:r>
            <a:r>
              <a:rPr lang="ro-RO" i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Meșotă</a:t>
            </a:r>
            <a:r>
              <a:rPr lang="ro-RO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Brașov</a:t>
            </a:r>
            <a:endParaRPr lang="ro-RO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BE94FAAF-6EAA-46F8-8310-498F54B937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" y="5555854"/>
            <a:ext cx="2606040" cy="111034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1" name="CasetăText 10">
            <a:extLst>
              <a:ext uri="{FF2B5EF4-FFF2-40B4-BE49-F238E27FC236}">
                <a16:creationId xmlns:a16="http://schemas.microsoft.com/office/drawing/2014/main" id="{31CFAEE0-4C91-4CFE-8B91-72EF59EE5DEB}"/>
              </a:ext>
            </a:extLst>
          </p:cNvPr>
          <p:cNvSpPr txBox="1"/>
          <p:nvPr/>
        </p:nvSpPr>
        <p:spPr>
          <a:xfrm>
            <a:off x="3159522" y="5582430"/>
            <a:ext cx="875733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ro-RO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Lucrăm împreună pentru o </a:t>
            </a:r>
            <a:r>
              <a:rPr lang="ro-RO" sz="1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Europă</a:t>
            </a:r>
            <a:r>
              <a:rPr lang="ro-RO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400" b="1" dirty="0">
                <a:solidFill>
                  <a:srgbClr val="32EA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verde</a:t>
            </a:r>
            <a:r>
              <a:rPr lang="ro-RO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o-RO" sz="1400" b="1" dirty="0">
                <a:solidFill>
                  <a:srgbClr val="FF010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competitivă </a:t>
            </a:r>
            <a:r>
              <a:rPr lang="ro-RO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 </a:t>
            </a:r>
            <a:r>
              <a:rPr lang="ro-RO" sz="1400" b="1" dirty="0">
                <a:solidFill>
                  <a:srgbClr val="0012E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incluzivă</a:t>
            </a:r>
            <a:r>
              <a:rPr lang="ro-RO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Proiect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derulat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ro-RO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Fundația World Vision România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sprijinul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financiar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Active Citizens Fund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România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program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finanțat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Islanda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o-RO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Liechtenstein și Norvegia prin Granturile SEE 2014-2021</a:t>
            </a:r>
            <a:r>
              <a:rPr lang="ro-RO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Conținutul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acestui</a:t>
            </a:r>
            <a:r>
              <a:rPr lang="ro-RO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nu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reprezintă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necesar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poziția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oficială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Granturilor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SEE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Norvegiene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2014-2021;</a:t>
            </a:r>
            <a:r>
              <a:rPr lang="ro-RO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 mai multe informații accesați </a:t>
            </a:r>
            <a:r>
              <a:rPr lang="it-IT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www.eeagrants.org</a:t>
            </a:r>
            <a:r>
              <a:rPr lang="ro-RO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8047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ghtScreen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3">
            <a:extLst>
              <a:ext uri="{FF2B5EF4-FFF2-40B4-BE49-F238E27FC236}">
                <a16:creationId xmlns:a16="http://schemas.microsoft.com/office/drawing/2014/main" id="{E9D0AB0F-19DA-2C4C-AD0C-8AAFE206B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6207" y="0"/>
            <a:ext cx="10295793" cy="727806"/>
          </a:xfrm>
        </p:spPr>
        <p:txBody>
          <a:bodyPr>
            <a:noAutofit/>
          </a:bodyPr>
          <a:lstStyle/>
          <a:p>
            <a:r>
              <a:rPr lang="ro-RO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o-RO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Inspectoratul” Școlar Civic (ISC)</a:t>
            </a:r>
            <a:endParaRPr lang="en-GB" sz="4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Diagramă a răspunsurilor din Formulare. Titlul întrebării: 8. Care credeți că sunt principalele surse de:. Numărul de răspunsuri: .">
            <a:extLst>
              <a:ext uri="{FF2B5EF4-FFF2-40B4-BE49-F238E27FC236}">
                <a16:creationId xmlns:a16="http://schemas.microsoft.com/office/drawing/2014/main" id="{43BFF393-5DDD-EBBF-85F2-96BC4A25D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675"/>
            <a:ext cx="1219200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100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ghtScreen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3">
            <a:extLst>
              <a:ext uri="{FF2B5EF4-FFF2-40B4-BE49-F238E27FC236}">
                <a16:creationId xmlns:a16="http://schemas.microsoft.com/office/drawing/2014/main" id="{E9D0AB0F-19DA-2C4C-AD0C-8AAFE206B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6207" y="0"/>
            <a:ext cx="10295793" cy="727806"/>
          </a:xfrm>
        </p:spPr>
        <p:txBody>
          <a:bodyPr>
            <a:noAutofit/>
          </a:bodyPr>
          <a:lstStyle/>
          <a:p>
            <a:r>
              <a:rPr lang="ro-RO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o-RO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Inspectoratul” Școlar Civic (ISC)</a:t>
            </a:r>
            <a:endParaRPr lang="en-GB" sz="4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Diagramă a răspunsurilor din Formulare. Titlul întrebării: 9. Copilul meu utilizează internetul pentru: (ordonați de la  la 1 la 5):. Numărul de răspunsuri: .">
            <a:extLst>
              <a:ext uri="{FF2B5EF4-FFF2-40B4-BE49-F238E27FC236}">
                <a16:creationId xmlns:a16="http://schemas.microsoft.com/office/drawing/2014/main" id="{1377F667-D0A8-CA8E-0316-59A2828F8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2638"/>
            <a:ext cx="12192000" cy="529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6624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ghtScreen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3">
            <a:extLst>
              <a:ext uri="{FF2B5EF4-FFF2-40B4-BE49-F238E27FC236}">
                <a16:creationId xmlns:a16="http://schemas.microsoft.com/office/drawing/2014/main" id="{E9D0AB0F-19DA-2C4C-AD0C-8AAFE206B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6207" y="0"/>
            <a:ext cx="10295793" cy="727806"/>
          </a:xfrm>
        </p:spPr>
        <p:txBody>
          <a:bodyPr>
            <a:noAutofit/>
          </a:bodyPr>
          <a:lstStyle/>
          <a:p>
            <a:r>
              <a:rPr lang="ro-RO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o-RO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Inspectoratul” Școlar Civic (ISC)</a:t>
            </a:r>
            <a:endParaRPr lang="en-GB" sz="4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Diagramă a răspunsurilor din Formulare. Titlul întrebării: 10. Vi s-a întâmplat să vă confruntați cu situații de violență pe internet (cyber bullying):. Numărul de răspunsuri: .">
            <a:extLst>
              <a:ext uri="{FF2B5EF4-FFF2-40B4-BE49-F238E27FC236}">
                <a16:creationId xmlns:a16="http://schemas.microsoft.com/office/drawing/2014/main" id="{70B94A37-AB0D-B5EC-8FF0-B8D49035D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675"/>
            <a:ext cx="1219200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9076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ghtScreen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3">
            <a:extLst>
              <a:ext uri="{FF2B5EF4-FFF2-40B4-BE49-F238E27FC236}">
                <a16:creationId xmlns:a16="http://schemas.microsoft.com/office/drawing/2014/main" id="{E9D0AB0F-19DA-2C4C-AD0C-8AAFE206B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6207" y="0"/>
            <a:ext cx="10295793" cy="727806"/>
          </a:xfrm>
        </p:spPr>
        <p:txBody>
          <a:bodyPr>
            <a:noAutofit/>
          </a:bodyPr>
          <a:lstStyle/>
          <a:p>
            <a:r>
              <a:rPr lang="ro-RO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o-RO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Inspectoratul” Școlar Civic (ISC)</a:t>
            </a:r>
            <a:endParaRPr lang="en-GB" sz="4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Diagramă a răspunsurilor din Formulare. Titlul întrebării: 1. Bifați care dintre situațiile de mai jos credeți că ar putea constitui motive pentru agresiunea școlară (unul sau mai multe). Numărul de răspunsuri: 178 de răspunsuri.">
            <a:extLst>
              <a:ext uri="{FF2B5EF4-FFF2-40B4-BE49-F238E27FC236}">
                <a16:creationId xmlns:a16="http://schemas.microsoft.com/office/drawing/2014/main" id="{6D62B335-DAFB-C28A-7169-3DA5CA505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7806"/>
            <a:ext cx="12192000" cy="613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819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ghtScreen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3">
            <a:extLst>
              <a:ext uri="{FF2B5EF4-FFF2-40B4-BE49-F238E27FC236}">
                <a16:creationId xmlns:a16="http://schemas.microsoft.com/office/drawing/2014/main" id="{E9D0AB0F-19DA-2C4C-AD0C-8AAFE206B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6207" y="0"/>
            <a:ext cx="10295793" cy="727806"/>
          </a:xfrm>
        </p:spPr>
        <p:txBody>
          <a:bodyPr>
            <a:noAutofit/>
          </a:bodyPr>
          <a:lstStyle/>
          <a:p>
            <a:r>
              <a:rPr lang="ro-RO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o-RO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Inspectoratul” Școlar Civic (ISC)</a:t>
            </a:r>
            <a:endParaRPr lang="en-GB" sz="4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Diagramă a răspunsurilor din Formulare. Titlul întrebării: 11. Într-o situație de hărțuire /agresare/violență din școală considerați că poate primi ajutor de la: bifați una sau mai multe variante. Numărul de răspunsuri: 178 de răspunsuri.">
            <a:extLst>
              <a:ext uri="{FF2B5EF4-FFF2-40B4-BE49-F238E27FC236}">
                <a16:creationId xmlns:a16="http://schemas.microsoft.com/office/drawing/2014/main" id="{CCC4925E-125C-8862-8806-CE8700A36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200"/>
            <a:ext cx="12192000" cy="619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599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ghtScreen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3">
            <a:extLst>
              <a:ext uri="{FF2B5EF4-FFF2-40B4-BE49-F238E27FC236}">
                <a16:creationId xmlns:a16="http://schemas.microsoft.com/office/drawing/2014/main" id="{E9D0AB0F-19DA-2C4C-AD0C-8AAFE206B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3278953"/>
            <a:ext cx="5007531" cy="727806"/>
          </a:xfrm>
        </p:spPr>
        <p:txBody>
          <a:bodyPr>
            <a:noAutofit/>
          </a:bodyPr>
          <a:lstStyle/>
          <a:p>
            <a:r>
              <a:rPr lang="ro-RO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 MULȚUMIM !</a:t>
            </a:r>
            <a:endParaRPr lang="en-GB" sz="4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tel 3">
            <a:extLst>
              <a:ext uri="{FF2B5EF4-FFF2-40B4-BE49-F238E27FC236}">
                <a16:creationId xmlns:a16="http://schemas.microsoft.com/office/drawing/2014/main" id="{D458F1DB-CBBF-F441-B7F0-6B1AC5AC5E83}"/>
              </a:ext>
            </a:extLst>
          </p:cNvPr>
          <p:cNvSpPr txBox="1">
            <a:spLocks/>
          </p:cNvSpPr>
          <p:nvPr/>
        </p:nvSpPr>
        <p:spPr>
          <a:xfrm>
            <a:off x="365760" y="5256656"/>
            <a:ext cx="2606040" cy="3217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Proiect</a:t>
            </a:r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derulat</a:t>
            </a:r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</a:t>
            </a:r>
          </a:p>
        </p:txBody>
      </p:sp>
      <p:pic>
        <p:nvPicPr>
          <p:cNvPr id="15" name="Imagine 14">
            <a:extLst>
              <a:ext uri="{FF2B5EF4-FFF2-40B4-BE49-F238E27FC236}">
                <a16:creationId xmlns:a16="http://schemas.microsoft.com/office/drawing/2014/main" id="{9CCAC15B-13D6-433C-A640-56929B8723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" y="328166"/>
            <a:ext cx="2606040" cy="1264920"/>
          </a:xfrm>
          <a:prstGeom prst="rect">
            <a:avLst/>
          </a:prstGeom>
        </p:spPr>
      </p:pic>
      <p:pic>
        <p:nvPicPr>
          <p:cNvPr id="3" name="Imagine 2">
            <a:extLst>
              <a:ext uri="{FF2B5EF4-FFF2-40B4-BE49-F238E27FC236}">
                <a16:creationId xmlns:a16="http://schemas.microsoft.com/office/drawing/2014/main" id="{BE94FAAF-6EAA-46F8-8310-498F54B937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" y="5555854"/>
            <a:ext cx="2606040" cy="111034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1" name="CasetăText 10">
            <a:extLst>
              <a:ext uri="{FF2B5EF4-FFF2-40B4-BE49-F238E27FC236}">
                <a16:creationId xmlns:a16="http://schemas.microsoft.com/office/drawing/2014/main" id="{31CFAEE0-4C91-4CFE-8B91-72EF59EE5DEB}"/>
              </a:ext>
            </a:extLst>
          </p:cNvPr>
          <p:cNvSpPr txBox="1"/>
          <p:nvPr/>
        </p:nvSpPr>
        <p:spPr>
          <a:xfrm>
            <a:off x="3159522" y="5582430"/>
            <a:ext cx="875733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ro-RO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Lucrăm împreună pentru o </a:t>
            </a:r>
            <a:r>
              <a:rPr lang="ro-RO" sz="1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Europă</a:t>
            </a:r>
            <a:r>
              <a:rPr lang="ro-RO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1400" b="1" dirty="0">
                <a:solidFill>
                  <a:srgbClr val="32EA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verde</a:t>
            </a:r>
            <a:r>
              <a:rPr lang="ro-RO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o-RO" sz="1400" b="1" dirty="0">
                <a:solidFill>
                  <a:srgbClr val="FF010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competitivă </a:t>
            </a:r>
            <a:r>
              <a:rPr lang="ro-RO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 </a:t>
            </a:r>
            <a:r>
              <a:rPr lang="ro-RO" sz="1400" b="1" dirty="0">
                <a:solidFill>
                  <a:srgbClr val="0012E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incluzivă</a:t>
            </a:r>
            <a:r>
              <a:rPr lang="ro-RO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Proiect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derulat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ro-RO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Fundația World Vision România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sprijinul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financiar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Active Citizens Fund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România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program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finanțat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Islanda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o-RO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Liechtenstein și Norvegia prin Granturile SEE 2014-2021</a:t>
            </a:r>
            <a:r>
              <a:rPr lang="ro-RO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Conținutul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acestui</a:t>
            </a:r>
            <a:r>
              <a:rPr lang="ro-RO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nu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reprezintă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necesar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poziția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oficială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Granturilor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SEE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Norvegiene</a:t>
            </a:r>
            <a:r>
              <a:rPr lang="en-US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2014-2021;</a:t>
            </a:r>
            <a:r>
              <a:rPr lang="ro-RO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 mai multe informații accesați </a:t>
            </a:r>
            <a:r>
              <a:rPr lang="it-IT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www.eeagrants.org</a:t>
            </a:r>
            <a:r>
              <a:rPr lang="ro-RO" sz="1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tel 3">
            <a:extLst>
              <a:ext uri="{FF2B5EF4-FFF2-40B4-BE49-F238E27FC236}">
                <a16:creationId xmlns:a16="http://schemas.microsoft.com/office/drawing/2014/main" id="{A40BAEA3-3A19-48E7-8EED-E37516374A9C}"/>
              </a:ext>
            </a:extLst>
          </p:cNvPr>
          <p:cNvSpPr txBox="1">
            <a:spLocks/>
          </p:cNvSpPr>
          <p:nvPr/>
        </p:nvSpPr>
        <p:spPr>
          <a:xfrm>
            <a:off x="1039045" y="1892284"/>
            <a:ext cx="10295793" cy="7278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o-RO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Inspectoratul” Școlar Civic (ISC)</a:t>
            </a:r>
            <a:endParaRPr lang="en-GB" sz="4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654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ghtScreen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3">
            <a:extLst>
              <a:ext uri="{FF2B5EF4-FFF2-40B4-BE49-F238E27FC236}">
                <a16:creationId xmlns:a16="http://schemas.microsoft.com/office/drawing/2014/main" id="{E9D0AB0F-19DA-2C4C-AD0C-8AAFE206B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6207" y="0"/>
            <a:ext cx="10295793" cy="727806"/>
          </a:xfrm>
        </p:spPr>
        <p:txBody>
          <a:bodyPr>
            <a:noAutofit/>
          </a:bodyPr>
          <a:lstStyle/>
          <a:p>
            <a:r>
              <a:rPr lang="ro-RO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o-RO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Inspectoratul” Școlar Civic (ISC)</a:t>
            </a:r>
            <a:endParaRPr lang="en-GB" sz="4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Diagramă a răspunsurilor din Formulare. Titlul întrebării: Gen. Numărul de răspunsuri: 178 de răspunsuri.">
            <a:extLst>
              <a:ext uri="{FF2B5EF4-FFF2-40B4-BE49-F238E27FC236}">
                <a16:creationId xmlns:a16="http://schemas.microsoft.com/office/drawing/2014/main" id="{AE392C74-AD0B-7EA5-5AE5-760D0EFD5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081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ghtScreen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3">
            <a:extLst>
              <a:ext uri="{FF2B5EF4-FFF2-40B4-BE49-F238E27FC236}">
                <a16:creationId xmlns:a16="http://schemas.microsoft.com/office/drawing/2014/main" id="{E9D0AB0F-19DA-2C4C-AD0C-8AAFE206B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6207" y="0"/>
            <a:ext cx="10295793" cy="727806"/>
          </a:xfrm>
        </p:spPr>
        <p:txBody>
          <a:bodyPr>
            <a:noAutofit/>
          </a:bodyPr>
          <a:lstStyle/>
          <a:p>
            <a:r>
              <a:rPr lang="ro-RO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o-RO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Inspectoratul” Școlar Civic (ISC)</a:t>
            </a:r>
            <a:endParaRPr lang="en-GB" sz="4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Diagramă a răspunsurilor din Formulare. Titlul întrebării: Studii. Numărul de răspunsuri: 178 de răspunsuri.">
            <a:extLst>
              <a:ext uri="{FF2B5EF4-FFF2-40B4-BE49-F238E27FC236}">
                <a16:creationId xmlns:a16="http://schemas.microsoft.com/office/drawing/2014/main" id="{98293001-B901-609A-C131-86D194148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571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ghtScreen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3">
            <a:extLst>
              <a:ext uri="{FF2B5EF4-FFF2-40B4-BE49-F238E27FC236}">
                <a16:creationId xmlns:a16="http://schemas.microsoft.com/office/drawing/2014/main" id="{E9D0AB0F-19DA-2C4C-AD0C-8AAFE206B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6207" y="0"/>
            <a:ext cx="10295793" cy="727806"/>
          </a:xfrm>
        </p:spPr>
        <p:txBody>
          <a:bodyPr>
            <a:noAutofit/>
          </a:bodyPr>
          <a:lstStyle/>
          <a:p>
            <a:r>
              <a:rPr lang="ro-RO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o-RO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Inspectoratul” Școlar Civic (ISC)</a:t>
            </a:r>
            <a:endParaRPr lang="en-GB" sz="4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Diagramă a răspunsurilor din Formulare. Titlul întrebării: Clasa. Numărul de răspunsuri: 178 de răspunsuri.">
            <a:extLst>
              <a:ext uri="{FF2B5EF4-FFF2-40B4-BE49-F238E27FC236}">
                <a16:creationId xmlns:a16="http://schemas.microsoft.com/office/drawing/2014/main" id="{47733062-6C22-104A-14C7-61CF4AA74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6608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ghtScreen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3">
            <a:extLst>
              <a:ext uri="{FF2B5EF4-FFF2-40B4-BE49-F238E27FC236}">
                <a16:creationId xmlns:a16="http://schemas.microsoft.com/office/drawing/2014/main" id="{E9D0AB0F-19DA-2C4C-AD0C-8AAFE206B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6207" y="0"/>
            <a:ext cx="10295793" cy="727806"/>
          </a:xfrm>
        </p:spPr>
        <p:txBody>
          <a:bodyPr>
            <a:noAutofit/>
          </a:bodyPr>
          <a:lstStyle/>
          <a:p>
            <a:r>
              <a:rPr lang="ro-RO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o-RO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Inspectoratul” Școlar Civic (ISC)</a:t>
            </a:r>
            <a:endParaRPr lang="en-GB" sz="4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tăText 8">
            <a:extLst>
              <a:ext uri="{FF2B5EF4-FFF2-40B4-BE49-F238E27FC236}">
                <a16:creationId xmlns:a16="http://schemas.microsoft.com/office/drawing/2014/main" id="{DCE78BF3-617D-491E-AC9E-E8A1CCC282ED}"/>
              </a:ext>
            </a:extLst>
          </p:cNvPr>
          <p:cNvSpPr txBox="1"/>
          <p:nvPr/>
        </p:nvSpPr>
        <p:spPr>
          <a:xfrm>
            <a:off x="1896206" y="983873"/>
            <a:ext cx="102957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Conținut prezentare ...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098" name="Picture 2" descr="Diagramă a răspunsurilor din Formulare. Titlul întrebării: Tipul familiei. Numărul de răspunsuri: 178 de răspunsuri.">
            <a:extLst>
              <a:ext uri="{FF2B5EF4-FFF2-40B4-BE49-F238E27FC236}">
                <a16:creationId xmlns:a16="http://schemas.microsoft.com/office/drawing/2014/main" id="{FF5B4AF8-EE57-7D18-A61E-DF14D1D6A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6242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ghtScreen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3">
            <a:extLst>
              <a:ext uri="{FF2B5EF4-FFF2-40B4-BE49-F238E27FC236}">
                <a16:creationId xmlns:a16="http://schemas.microsoft.com/office/drawing/2014/main" id="{E9D0AB0F-19DA-2C4C-AD0C-8AAFE206B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6207" y="0"/>
            <a:ext cx="10295793" cy="727806"/>
          </a:xfrm>
        </p:spPr>
        <p:txBody>
          <a:bodyPr>
            <a:noAutofit/>
          </a:bodyPr>
          <a:lstStyle/>
          <a:p>
            <a:r>
              <a:rPr lang="ro-RO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o-RO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Inspectoratul” Școlar Civic (ISC)</a:t>
            </a:r>
            <a:endParaRPr lang="en-GB" sz="4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tăText 8">
            <a:extLst>
              <a:ext uri="{FF2B5EF4-FFF2-40B4-BE49-F238E27FC236}">
                <a16:creationId xmlns:a16="http://schemas.microsoft.com/office/drawing/2014/main" id="{DCE78BF3-617D-491E-AC9E-E8A1CCC282ED}"/>
              </a:ext>
            </a:extLst>
          </p:cNvPr>
          <p:cNvSpPr txBox="1"/>
          <p:nvPr/>
        </p:nvSpPr>
        <p:spPr>
          <a:xfrm>
            <a:off x="1896206" y="983873"/>
            <a:ext cx="102957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Conținut prezentare ...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122" name="Picture 2" descr="Diagramă a răspunsurilor din Formulare. Titlul întrebării: Domiciliul. Numărul de răspunsuri: 178 de răspunsuri.">
            <a:extLst>
              <a:ext uri="{FF2B5EF4-FFF2-40B4-BE49-F238E27FC236}">
                <a16:creationId xmlns:a16="http://schemas.microsoft.com/office/drawing/2014/main" id="{0CCABB3F-0ACE-8715-4E4E-00547A7BC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7090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ghtScreen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3">
            <a:extLst>
              <a:ext uri="{FF2B5EF4-FFF2-40B4-BE49-F238E27FC236}">
                <a16:creationId xmlns:a16="http://schemas.microsoft.com/office/drawing/2014/main" id="{E9D0AB0F-19DA-2C4C-AD0C-8AAFE206B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6207" y="0"/>
            <a:ext cx="10295793" cy="727806"/>
          </a:xfrm>
        </p:spPr>
        <p:txBody>
          <a:bodyPr>
            <a:noAutofit/>
          </a:bodyPr>
          <a:lstStyle/>
          <a:p>
            <a:r>
              <a:rPr lang="ro-RO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o-RO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Inspectoratul” Școlar Civic (ISC)</a:t>
            </a:r>
            <a:endParaRPr lang="en-GB" sz="4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tăText 8">
            <a:extLst>
              <a:ext uri="{FF2B5EF4-FFF2-40B4-BE49-F238E27FC236}">
                <a16:creationId xmlns:a16="http://schemas.microsoft.com/office/drawing/2014/main" id="{DCE78BF3-617D-491E-AC9E-E8A1CCC282ED}"/>
              </a:ext>
            </a:extLst>
          </p:cNvPr>
          <p:cNvSpPr txBox="1"/>
          <p:nvPr/>
        </p:nvSpPr>
        <p:spPr>
          <a:xfrm>
            <a:off x="1896206" y="983873"/>
            <a:ext cx="102957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Conținut prezentare ...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146" name="Picture 2" descr="Diagramă a răspunsurilor din Formulare. Titlul întrebării: Nr copii. Numărul de răspunsuri: 178 de răspunsuri.">
            <a:extLst>
              <a:ext uri="{FF2B5EF4-FFF2-40B4-BE49-F238E27FC236}">
                <a16:creationId xmlns:a16="http://schemas.microsoft.com/office/drawing/2014/main" id="{8E0BB374-559D-6150-6BB3-4A33A60E3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408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ghtScreen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3">
            <a:extLst>
              <a:ext uri="{FF2B5EF4-FFF2-40B4-BE49-F238E27FC236}">
                <a16:creationId xmlns:a16="http://schemas.microsoft.com/office/drawing/2014/main" id="{E9D0AB0F-19DA-2C4C-AD0C-8AAFE206B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6207" y="0"/>
            <a:ext cx="10295793" cy="727806"/>
          </a:xfrm>
        </p:spPr>
        <p:txBody>
          <a:bodyPr>
            <a:noAutofit/>
          </a:bodyPr>
          <a:lstStyle/>
          <a:p>
            <a:r>
              <a:rPr lang="ro-RO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o-RO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Inspectoratul” Școlar Civic (ISC)</a:t>
            </a:r>
            <a:endParaRPr lang="en-GB" sz="4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Diagramă a răspunsurilor din Formulare. Titlul întrebării: 6. Care sunt posibilele consecințe/urmări?                            Când am asistat la scene de violență, am observat că:. Numărul de răspunsuri: 178 de răspunsuri.">
            <a:extLst>
              <a:ext uri="{FF2B5EF4-FFF2-40B4-BE49-F238E27FC236}">
                <a16:creationId xmlns:a16="http://schemas.microsoft.com/office/drawing/2014/main" id="{662AB086-B8D8-86CF-B502-2116D34E5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43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ghtScreen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3">
            <a:extLst>
              <a:ext uri="{FF2B5EF4-FFF2-40B4-BE49-F238E27FC236}">
                <a16:creationId xmlns:a16="http://schemas.microsoft.com/office/drawing/2014/main" id="{E9D0AB0F-19DA-2C4C-AD0C-8AAFE206B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6207" y="0"/>
            <a:ext cx="10295793" cy="727806"/>
          </a:xfrm>
        </p:spPr>
        <p:txBody>
          <a:bodyPr>
            <a:noAutofit/>
          </a:bodyPr>
          <a:lstStyle/>
          <a:p>
            <a:r>
              <a:rPr lang="ro-RO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ro-RO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Inspectoratul” Școlar Civic (ISC)</a:t>
            </a:r>
            <a:endParaRPr lang="en-GB" sz="4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Diagramă a răspunsurilor din Formulare. Titlul întrebării: 7. Încercuiți varianta de răspuns corespunzătoare următoarelor afirmații:. Numărul de răspunsuri: .">
            <a:extLst>
              <a:ext uri="{FF2B5EF4-FFF2-40B4-BE49-F238E27FC236}">
                <a16:creationId xmlns:a16="http://schemas.microsoft.com/office/drawing/2014/main" id="{A6DC4F12-C504-8984-D914-B72821847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4668"/>
            <a:ext cx="12192000" cy="524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0952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Override1.xml><?xml version="1.0" encoding="utf-8"?>
<a:themeOverride xmlns:a="http://schemas.openxmlformats.org/drawingml/2006/main">
  <a:clrScheme name="Circuit">
    <a:dk1>
      <a:sysClr val="windowText" lastClr="000000"/>
    </a:dk1>
    <a:lt1>
      <a:sysClr val="window" lastClr="FFFFFF"/>
    </a:lt1>
    <a:dk2>
      <a:srgbClr val="134770"/>
    </a:dk2>
    <a:lt2>
      <a:srgbClr val="82FFFF"/>
    </a:lt2>
    <a:accent1>
      <a:srgbClr val="9ACD4C"/>
    </a:accent1>
    <a:accent2>
      <a:srgbClr val="FAA93A"/>
    </a:accent2>
    <a:accent3>
      <a:srgbClr val="D35940"/>
    </a:accent3>
    <a:accent4>
      <a:srgbClr val="B258D3"/>
    </a:accent4>
    <a:accent5>
      <a:srgbClr val="63A0CC"/>
    </a:accent5>
    <a:accent6>
      <a:srgbClr val="8AC4A7"/>
    </a:accent6>
    <a:hlink>
      <a:srgbClr val="B8FA56"/>
    </a:hlink>
    <a:folHlink>
      <a:srgbClr val="7AF8CC"/>
    </a:folHlink>
  </a:clrScheme>
</a:themeOverride>
</file>

<file path=ppt/theme/themeOverride10.xml><?xml version="1.0" encoding="utf-8"?>
<a:themeOverride xmlns:a="http://schemas.openxmlformats.org/drawingml/2006/main">
  <a:clrScheme name="Circuit">
    <a:dk1>
      <a:sysClr val="windowText" lastClr="000000"/>
    </a:dk1>
    <a:lt1>
      <a:sysClr val="window" lastClr="FFFFFF"/>
    </a:lt1>
    <a:dk2>
      <a:srgbClr val="134770"/>
    </a:dk2>
    <a:lt2>
      <a:srgbClr val="82FFFF"/>
    </a:lt2>
    <a:accent1>
      <a:srgbClr val="9ACD4C"/>
    </a:accent1>
    <a:accent2>
      <a:srgbClr val="FAA93A"/>
    </a:accent2>
    <a:accent3>
      <a:srgbClr val="D35940"/>
    </a:accent3>
    <a:accent4>
      <a:srgbClr val="B258D3"/>
    </a:accent4>
    <a:accent5>
      <a:srgbClr val="63A0CC"/>
    </a:accent5>
    <a:accent6>
      <a:srgbClr val="8AC4A7"/>
    </a:accent6>
    <a:hlink>
      <a:srgbClr val="B8FA56"/>
    </a:hlink>
    <a:folHlink>
      <a:srgbClr val="7AF8CC"/>
    </a:folHlink>
  </a:clrScheme>
</a:themeOverride>
</file>

<file path=ppt/theme/themeOverride11.xml><?xml version="1.0" encoding="utf-8"?>
<a:themeOverride xmlns:a="http://schemas.openxmlformats.org/drawingml/2006/main">
  <a:clrScheme name="Circuit">
    <a:dk1>
      <a:sysClr val="windowText" lastClr="000000"/>
    </a:dk1>
    <a:lt1>
      <a:sysClr val="window" lastClr="FFFFFF"/>
    </a:lt1>
    <a:dk2>
      <a:srgbClr val="134770"/>
    </a:dk2>
    <a:lt2>
      <a:srgbClr val="82FFFF"/>
    </a:lt2>
    <a:accent1>
      <a:srgbClr val="9ACD4C"/>
    </a:accent1>
    <a:accent2>
      <a:srgbClr val="FAA93A"/>
    </a:accent2>
    <a:accent3>
      <a:srgbClr val="D35940"/>
    </a:accent3>
    <a:accent4>
      <a:srgbClr val="B258D3"/>
    </a:accent4>
    <a:accent5>
      <a:srgbClr val="63A0CC"/>
    </a:accent5>
    <a:accent6>
      <a:srgbClr val="8AC4A7"/>
    </a:accent6>
    <a:hlink>
      <a:srgbClr val="B8FA56"/>
    </a:hlink>
    <a:folHlink>
      <a:srgbClr val="7AF8CC"/>
    </a:folHlink>
  </a:clrScheme>
</a:themeOverride>
</file>

<file path=ppt/theme/themeOverride12.xml><?xml version="1.0" encoding="utf-8"?>
<a:themeOverride xmlns:a="http://schemas.openxmlformats.org/drawingml/2006/main">
  <a:clrScheme name="Circuit">
    <a:dk1>
      <a:sysClr val="windowText" lastClr="000000"/>
    </a:dk1>
    <a:lt1>
      <a:sysClr val="window" lastClr="FFFFFF"/>
    </a:lt1>
    <a:dk2>
      <a:srgbClr val="134770"/>
    </a:dk2>
    <a:lt2>
      <a:srgbClr val="82FFFF"/>
    </a:lt2>
    <a:accent1>
      <a:srgbClr val="9ACD4C"/>
    </a:accent1>
    <a:accent2>
      <a:srgbClr val="FAA93A"/>
    </a:accent2>
    <a:accent3>
      <a:srgbClr val="D35940"/>
    </a:accent3>
    <a:accent4>
      <a:srgbClr val="B258D3"/>
    </a:accent4>
    <a:accent5>
      <a:srgbClr val="63A0CC"/>
    </a:accent5>
    <a:accent6>
      <a:srgbClr val="8AC4A7"/>
    </a:accent6>
    <a:hlink>
      <a:srgbClr val="B8FA56"/>
    </a:hlink>
    <a:folHlink>
      <a:srgbClr val="7AF8CC"/>
    </a:folHlink>
  </a:clrScheme>
</a:themeOverride>
</file>

<file path=ppt/theme/themeOverride13.xml><?xml version="1.0" encoding="utf-8"?>
<a:themeOverride xmlns:a="http://schemas.openxmlformats.org/drawingml/2006/main">
  <a:clrScheme name="Circuit">
    <a:dk1>
      <a:sysClr val="windowText" lastClr="000000"/>
    </a:dk1>
    <a:lt1>
      <a:sysClr val="window" lastClr="FFFFFF"/>
    </a:lt1>
    <a:dk2>
      <a:srgbClr val="134770"/>
    </a:dk2>
    <a:lt2>
      <a:srgbClr val="82FFFF"/>
    </a:lt2>
    <a:accent1>
      <a:srgbClr val="9ACD4C"/>
    </a:accent1>
    <a:accent2>
      <a:srgbClr val="FAA93A"/>
    </a:accent2>
    <a:accent3>
      <a:srgbClr val="D35940"/>
    </a:accent3>
    <a:accent4>
      <a:srgbClr val="B258D3"/>
    </a:accent4>
    <a:accent5>
      <a:srgbClr val="63A0CC"/>
    </a:accent5>
    <a:accent6>
      <a:srgbClr val="8AC4A7"/>
    </a:accent6>
    <a:hlink>
      <a:srgbClr val="B8FA56"/>
    </a:hlink>
    <a:folHlink>
      <a:srgbClr val="7AF8CC"/>
    </a:folHlink>
  </a:clrScheme>
</a:themeOverride>
</file>

<file path=ppt/theme/themeOverride14.xml><?xml version="1.0" encoding="utf-8"?>
<a:themeOverride xmlns:a="http://schemas.openxmlformats.org/drawingml/2006/main">
  <a:clrScheme name="Circuit">
    <a:dk1>
      <a:sysClr val="windowText" lastClr="000000"/>
    </a:dk1>
    <a:lt1>
      <a:sysClr val="window" lastClr="FFFFFF"/>
    </a:lt1>
    <a:dk2>
      <a:srgbClr val="134770"/>
    </a:dk2>
    <a:lt2>
      <a:srgbClr val="82FFFF"/>
    </a:lt2>
    <a:accent1>
      <a:srgbClr val="9ACD4C"/>
    </a:accent1>
    <a:accent2>
      <a:srgbClr val="FAA93A"/>
    </a:accent2>
    <a:accent3>
      <a:srgbClr val="D35940"/>
    </a:accent3>
    <a:accent4>
      <a:srgbClr val="B258D3"/>
    </a:accent4>
    <a:accent5>
      <a:srgbClr val="63A0CC"/>
    </a:accent5>
    <a:accent6>
      <a:srgbClr val="8AC4A7"/>
    </a:accent6>
    <a:hlink>
      <a:srgbClr val="B8FA56"/>
    </a:hlink>
    <a:folHlink>
      <a:srgbClr val="7AF8CC"/>
    </a:folHlink>
  </a:clrScheme>
</a:themeOverride>
</file>

<file path=ppt/theme/themeOverride15.xml><?xml version="1.0" encoding="utf-8"?>
<a:themeOverride xmlns:a="http://schemas.openxmlformats.org/drawingml/2006/main">
  <a:clrScheme name="Circuit">
    <a:dk1>
      <a:sysClr val="windowText" lastClr="000000"/>
    </a:dk1>
    <a:lt1>
      <a:sysClr val="window" lastClr="FFFFFF"/>
    </a:lt1>
    <a:dk2>
      <a:srgbClr val="134770"/>
    </a:dk2>
    <a:lt2>
      <a:srgbClr val="82FFFF"/>
    </a:lt2>
    <a:accent1>
      <a:srgbClr val="9ACD4C"/>
    </a:accent1>
    <a:accent2>
      <a:srgbClr val="FAA93A"/>
    </a:accent2>
    <a:accent3>
      <a:srgbClr val="D35940"/>
    </a:accent3>
    <a:accent4>
      <a:srgbClr val="B258D3"/>
    </a:accent4>
    <a:accent5>
      <a:srgbClr val="63A0CC"/>
    </a:accent5>
    <a:accent6>
      <a:srgbClr val="8AC4A7"/>
    </a:accent6>
    <a:hlink>
      <a:srgbClr val="B8FA56"/>
    </a:hlink>
    <a:folHlink>
      <a:srgbClr val="7AF8CC"/>
    </a:folHlink>
  </a:clrScheme>
</a:themeOverride>
</file>

<file path=ppt/theme/themeOverride2.xml><?xml version="1.0" encoding="utf-8"?>
<a:themeOverride xmlns:a="http://schemas.openxmlformats.org/drawingml/2006/main">
  <a:clrScheme name="Circuit">
    <a:dk1>
      <a:sysClr val="windowText" lastClr="000000"/>
    </a:dk1>
    <a:lt1>
      <a:sysClr val="window" lastClr="FFFFFF"/>
    </a:lt1>
    <a:dk2>
      <a:srgbClr val="134770"/>
    </a:dk2>
    <a:lt2>
      <a:srgbClr val="82FFFF"/>
    </a:lt2>
    <a:accent1>
      <a:srgbClr val="9ACD4C"/>
    </a:accent1>
    <a:accent2>
      <a:srgbClr val="FAA93A"/>
    </a:accent2>
    <a:accent3>
      <a:srgbClr val="D35940"/>
    </a:accent3>
    <a:accent4>
      <a:srgbClr val="B258D3"/>
    </a:accent4>
    <a:accent5>
      <a:srgbClr val="63A0CC"/>
    </a:accent5>
    <a:accent6>
      <a:srgbClr val="8AC4A7"/>
    </a:accent6>
    <a:hlink>
      <a:srgbClr val="B8FA56"/>
    </a:hlink>
    <a:folHlink>
      <a:srgbClr val="7AF8CC"/>
    </a:folHlink>
  </a:clrScheme>
</a:themeOverride>
</file>

<file path=ppt/theme/themeOverride3.xml><?xml version="1.0" encoding="utf-8"?>
<a:themeOverride xmlns:a="http://schemas.openxmlformats.org/drawingml/2006/main">
  <a:clrScheme name="Circuit">
    <a:dk1>
      <a:sysClr val="windowText" lastClr="000000"/>
    </a:dk1>
    <a:lt1>
      <a:sysClr val="window" lastClr="FFFFFF"/>
    </a:lt1>
    <a:dk2>
      <a:srgbClr val="134770"/>
    </a:dk2>
    <a:lt2>
      <a:srgbClr val="82FFFF"/>
    </a:lt2>
    <a:accent1>
      <a:srgbClr val="9ACD4C"/>
    </a:accent1>
    <a:accent2>
      <a:srgbClr val="FAA93A"/>
    </a:accent2>
    <a:accent3>
      <a:srgbClr val="D35940"/>
    </a:accent3>
    <a:accent4>
      <a:srgbClr val="B258D3"/>
    </a:accent4>
    <a:accent5>
      <a:srgbClr val="63A0CC"/>
    </a:accent5>
    <a:accent6>
      <a:srgbClr val="8AC4A7"/>
    </a:accent6>
    <a:hlink>
      <a:srgbClr val="B8FA56"/>
    </a:hlink>
    <a:folHlink>
      <a:srgbClr val="7AF8CC"/>
    </a:folHlink>
  </a:clrScheme>
</a:themeOverride>
</file>

<file path=ppt/theme/themeOverride4.xml><?xml version="1.0" encoding="utf-8"?>
<a:themeOverride xmlns:a="http://schemas.openxmlformats.org/drawingml/2006/main">
  <a:clrScheme name="Circuit">
    <a:dk1>
      <a:sysClr val="windowText" lastClr="000000"/>
    </a:dk1>
    <a:lt1>
      <a:sysClr val="window" lastClr="FFFFFF"/>
    </a:lt1>
    <a:dk2>
      <a:srgbClr val="134770"/>
    </a:dk2>
    <a:lt2>
      <a:srgbClr val="82FFFF"/>
    </a:lt2>
    <a:accent1>
      <a:srgbClr val="9ACD4C"/>
    </a:accent1>
    <a:accent2>
      <a:srgbClr val="FAA93A"/>
    </a:accent2>
    <a:accent3>
      <a:srgbClr val="D35940"/>
    </a:accent3>
    <a:accent4>
      <a:srgbClr val="B258D3"/>
    </a:accent4>
    <a:accent5>
      <a:srgbClr val="63A0CC"/>
    </a:accent5>
    <a:accent6>
      <a:srgbClr val="8AC4A7"/>
    </a:accent6>
    <a:hlink>
      <a:srgbClr val="B8FA56"/>
    </a:hlink>
    <a:folHlink>
      <a:srgbClr val="7AF8CC"/>
    </a:folHlink>
  </a:clrScheme>
</a:themeOverride>
</file>

<file path=ppt/theme/themeOverride5.xml><?xml version="1.0" encoding="utf-8"?>
<a:themeOverride xmlns:a="http://schemas.openxmlformats.org/drawingml/2006/main">
  <a:clrScheme name="Circuit">
    <a:dk1>
      <a:sysClr val="windowText" lastClr="000000"/>
    </a:dk1>
    <a:lt1>
      <a:sysClr val="window" lastClr="FFFFFF"/>
    </a:lt1>
    <a:dk2>
      <a:srgbClr val="134770"/>
    </a:dk2>
    <a:lt2>
      <a:srgbClr val="82FFFF"/>
    </a:lt2>
    <a:accent1>
      <a:srgbClr val="9ACD4C"/>
    </a:accent1>
    <a:accent2>
      <a:srgbClr val="FAA93A"/>
    </a:accent2>
    <a:accent3>
      <a:srgbClr val="D35940"/>
    </a:accent3>
    <a:accent4>
      <a:srgbClr val="B258D3"/>
    </a:accent4>
    <a:accent5>
      <a:srgbClr val="63A0CC"/>
    </a:accent5>
    <a:accent6>
      <a:srgbClr val="8AC4A7"/>
    </a:accent6>
    <a:hlink>
      <a:srgbClr val="B8FA56"/>
    </a:hlink>
    <a:folHlink>
      <a:srgbClr val="7AF8CC"/>
    </a:folHlink>
  </a:clrScheme>
</a:themeOverride>
</file>

<file path=ppt/theme/themeOverride6.xml><?xml version="1.0" encoding="utf-8"?>
<a:themeOverride xmlns:a="http://schemas.openxmlformats.org/drawingml/2006/main">
  <a:clrScheme name="Circuit">
    <a:dk1>
      <a:sysClr val="windowText" lastClr="000000"/>
    </a:dk1>
    <a:lt1>
      <a:sysClr val="window" lastClr="FFFFFF"/>
    </a:lt1>
    <a:dk2>
      <a:srgbClr val="134770"/>
    </a:dk2>
    <a:lt2>
      <a:srgbClr val="82FFFF"/>
    </a:lt2>
    <a:accent1>
      <a:srgbClr val="9ACD4C"/>
    </a:accent1>
    <a:accent2>
      <a:srgbClr val="FAA93A"/>
    </a:accent2>
    <a:accent3>
      <a:srgbClr val="D35940"/>
    </a:accent3>
    <a:accent4>
      <a:srgbClr val="B258D3"/>
    </a:accent4>
    <a:accent5>
      <a:srgbClr val="63A0CC"/>
    </a:accent5>
    <a:accent6>
      <a:srgbClr val="8AC4A7"/>
    </a:accent6>
    <a:hlink>
      <a:srgbClr val="B8FA56"/>
    </a:hlink>
    <a:folHlink>
      <a:srgbClr val="7AF8CC"/>
    </a:folHlink>
  </a:clrScheme>
</a:themeOverride>
</file>

<file path=ppt/theme/themeOverride7.xml><?xml version="1.0" encoding="utf-8"?>
<a:themeOverride xmlns:a="http://schemas.openxmlformats.org/drawingml/2006/main">
  <a:clrScheme name="Circuit">
    <a:dk1>
      <a:sysClr val="windowText" lastClr="000000"/>
    </a:dk1>
    <a:lt1>
      <a:sysClr val="window" lastClr="FFFFFF"/>
    </a:lt1>
    <a:dk2>
      <a:srgbClr val="134770"/>
    </a:dk2>
    <a:lt2>
      <a:srgbClr val="82FFFF"/>
    </a:lt2>
    <a:accent1>
      <a:srgbClr val="9ACD4C"/>
    </a:accent1>
    <a:accent2>
      <a:srgbClr val="FAA93A"/>
    </a:accent2>
    <a:accent3>
      <a:srgbClr val="D35940"/>
    </a:accent3>
    <a:accent4>
      <a:srgbClr val="B258D3"/>
    </a:accent4>
    <a:accent5>
      <a:srgbClr val="63A0CC"/>
    </a:accent5>
    <a:accent6>
      <a:srgbClr val="8AC4A7"/>
    </a:accent6>
    <a:hlink>
      <a:srgbClr val="B8FA56"/>
    </a:hlink>
    <a:folHlink>
      <a:srgbClr val="7AF8CC"/>
    </a:folHlink>
  </a:clrScheme>
</a:themeOverride>
</file>

<file path=ppt/theme/themeOverride8.xml><?xml version="1.0" encoding="utf-8"?>
<a:themeOverride xmlns:a="http://schemas.openxmlformats.org/drawingml/2006/main">
  <a:clrScheme name="Circuit">
    <a:dk1>
      <a:sysClr val="windowText" lastClr="000000"/>
    </a:dk1>
    <a:lt1>
      <a:sysClr val="window" lastClr="FFFFFF"/>
    </a:lt1>
    <a:dk2>
      <a:srgbClr val="134770"/>
    </a:dk2>
    <a:lt2>
      <a:srgbClr val="82FFFF"/>
    </a:lt2>
    <a:accent1>
      <a:srgbClr val="9ACD4C"/>
    </a:accent1>
    <a:accent2>
      <a:srgbClr val="FAA93A"/>
    </a:accent2>
    <a:accent3>
      <a:srgbClr val="D35940"/>
    </a:accent3>
    <a:accent4>
      <a:srgbClr val="B258D3"/>
    </a:accent4>
    <a:accent5>
      <a:srgbClr val="63A0CC"/>
    </a:accent5>
    <a:accent6>
      <a:srgbClr val="8AC4A7"/>
    </a:accent6>
    <a:hlink>
      <a:srgbClr val="B8FA56"/>
    </a:hlink>
    <a:folHlink>
      <a:srgbClr val="7AF8CC"/>
    </a:folHlink>
  </a:clrScheme>
</a:themeOverride>
</file>

<file path=ppt/theme/themeOverride9.xml><?xml version="1.0" encoding="utf-8"?>
<a:themeOverride xmlns:a="http://schemas.openxmlformats.org/drawingml/2006/main">
  <a:clrScheme name="Circuit">
    <a:dk1>
      <a:sysClr val="windowText" lastClr="000000"/>
    </a:dk1>
    <a:lt1>
      <a:sysClr val="window" lastClr="FFFFFF"/>
    </a:lt1>
    <a:dk2>
      <a:srgbClr val="134770"/>
    </a:dk2>
    <a:lt2>
      <a:srgbClr val="82FFFF"/>
    </a:lt2>
    <a:accent1>
      <a:srgbClr val="9ACD4C"/>
    </a:accent1>
    <a:accent2>
      <a:srgbClr val="FAA93A"/>
    </a:accent2>
    <a:accent3>
      <a:srgbClr val="D35940"/>
    </a:accent3>
    <a:accent4>
      <a:srgbClr val="B258D3"/>
    </a:accent4>
    <a:accent5>
      <a:srgbClr val="63A0CC"/>
    </a:accent5>
    <a:accent6>
      <a:srgbClr val="8AC4A7"/>
    </a:accent6>
    <a:hlink>
      <a:srgbClr val="B8FA56"/>
    </a:hlink>
    <a:folHlink>
      <a:srgbClr val="7AF8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1628</TotalTime>
  <Words>301</Words>
  <Application>Microsoft Office PowerPoint</Application>
  <PresentationFormat>Ecran lat</PresentationFormat>
  <Paragraphs>32</Paragraphs>
  <Slides>15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3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15</vt:i4>
      </vt:variant>
    </vt:vector>
  </HeadingPairs>
  <TitlesOfParts>
    <vt:vector size="19" baseType="lpstr">
      <vt:lpstr>Arial</vt:lpstr>
      <vt:lpstr>Calibri</vt:lpstr>
      <vt:lpstr>Tw Cen MT</vt:lpstr>
      <vt:lpstr>Circuit</vt:lpstr>
      <vt:lpstr>„Inspectoratul” Școlar Civic (ISC)</vt:lpstr>
      <vt:lpstr>„Inspectoratul” Școlar Civic (ISC)</vt:lpstr>
      <vt:lpstr>„Inspectoratul” Școlar Civic (ISC)</vt:lpstr>
      <vt:lpstr>„Inspectoratul” Școlar Civic (ISC)</vt:lpstr>
      <vt:lpstr>„Inspectoratul” Școlar Civic (ISC)</vt:lpstr>
      <vt:lpstr>„Inspectoratul” Școlar Civic (ISC)</vt:lpstr>
      <vt:lpstr>„Inspectoratul” Școlar Civic (ISC)</vt:lpstr>
      <vt:lpstr>„Inspectoratul” Școlar Civic (ISC)</vt:lpstr>
      <vt:lpstr>„Inspectoratul” Școlar Civic (ISC)</vt:lpstr>
      <vt:lpstr>„Inspectoratul” Școlar Civic (ISC)</vt:lpstr>
      <vt:lpstr>„Inspectoratul” Școlar Civic (ISC)</vt:lpstr>
      <vt:lpstr>„Inspectoratul” Școlar Civic (ISC)</vt:lpstr>
      <vt:lpstr>„Inspectoratul” Școlar Civic (ISC)</vt:lpstr>
      <vt:lpstr>„Inspectoratul” Școlar Civic (ISC)</vt:lpstr>
      <vt:lpstr>VĂ MULȚUMIM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Titlul Proiectului</dc:title>
  <dc:creator>Catalin Dinu</dc:creator>
  <cp:lastModifiedBy>Ion Negrila</cp:lastModifiedBy>
  <cp:revision>23</cp:revision>
  <dcterms:created xsi:type="dcterms:W3CDTF">2020-08-14T07:51:30Z</dcterms:created>
  <dcterms:modified xsi:type="dcterms:W3CDTF">2023-03-29T05:49:47Z</dcterms:modified>
</cp:coreProperties>
</file>