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56" r:id="rId2"/>
    <p:sldId id="275" r:id="rId3"/>
    <p:sldId id="277" r:id="rId4"/>
    <p:sldId id="278" r:id="rId5"/>
    <p:sldId id="279" r:id="rId6"/>
    <p:sldId id="276"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5326" autoAdjust="0"/>
  </p:normalViewPr>
  <p:slideViewPr>
    <p:cSldViewPr snapToGrid="0" snapToObjects="1">
      <p:cViewPr varScale="1">
        <p:scale>
          <a:sx n="111" d="100"/>
          <a:sy n="111" d="100"/>
        </p:scale>
        <p:origin x="3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gdan Romanica" userId="a7611d08-8716-4d34-baa9-b27928f2cee6" providerId="ADAL" clId="{882C7A8E-0497-494B-8848-3B22BEE573C1}"/>
    <pc:docChg chg="modSld">
      <pc:chgData name="Bogdan Romanica" userId="a7611d08-8716-4d34-baa9-b27928f2cee6" providerId="ADAL" clId="{882C7A8E-0497-494B-8848-3B22BEE573C1}" dt="2023-01-07T09:33:56.598" v="59" actId="20577"/>
      <pc:docMkLst>
        <pc:docMk/>
      </pc:docMkLst>
      <pc:sldChg chg="modSp mod">
        <pc:chgData name="Bogdan Romanica" userId="a7611d08-8716-4d34-baa9-b27928f2cee6" providerId="ADAL" clId="{882C7A8E-0497-494B-8848-3B22BEE573C1}" dt="2023-01-07T09:33:56.598" v="59" actId="20577"/>
        <pc:sldMkLst>
          <pc:docMk/>
          <pc:sldMk cId="1738804762" sldId="256"/>
        </pc:sldMkLst>
        <pc:spChg chg="mod">
          <ac:chgData name="Bogdan Romanica" userId="a7611d08-8716-4d34-baa9-b27928f2cee6" providerId="ADAL" clId="{882C7A8E-0497-494B-8848-3B22BEE573C1}" dt="2023-01-07T09:33:56.598" v="59" actId="20577"/>
          <ac:spMkLst>
            <pc:docMk/>
            <pc:sldMk cId="1738804762" sldId="256"/>
            <ac:spMk id="9" creationId="{DCE78BF3-617D-491E-AC9E-E8A1CCC282ED}"/>
          </ac:spMkLst>
        </pc:spChg>
      </pc:sldChg>
    </pc:docChg>
  </pc:docChgLst>
  <pc:docChgLst>
    <pc:chgData name="Bogdan Romanica" userId="a7611d08-8716-4d34-baa9-b27928f2cee6" providerId="ADAL" clId="{17EA36A0-CF8B-48E3-AEDD-0F4FBCD503C8}"/>
    <pc:docChg chg="undo custSel addSld delSld modSld sldOrd">
      <pc:chgData name="Bogdan Romanica" userId="a7611d08-8716-4d34-baa9-b27928f2cee6" providerId="ADAL" clId="{17EA36A0-CF8B-48E3-AEDD-0F4FBCD503C8}" dt="2022-02-16T09:44:06.855" v="1201" actId="20577"/>
      <pc:docMkLst>
        <pc:docMk/>
      </pc:docMkLst>
      <pc:sldChg chg="addSp delSp modSp mod">
        <pc:chgData name="Bogdan Romanica" userId="a7611d08-8716-4d34-baa9-b27928f2cee6" providerId="ADAL" clId="{17EA36A0-CF8B-48E3-AEDD-0F4FBCD503C8}" dt="2022-02-16T09:13:47.348" v="980" actId="1076"/>
        <pc:sldMkLst>
          <pc:docMk/>
          <pc:sldMk cId="1738804762" sldId="256"/>
        </pc:sldMkLst>
        <pc:spChg chg="mod">
          <ac:chgData name="Bogdan Romanica" userId="a7611d08-8716-4d34-baa9-b27928f2cee6" providerId="ADAL" clId="{17EA36A0-CF8B-48E3-AEDD-0F4FBCD503C8}" dt="2022-02-16T09:01:32.452" v="486" actId="1076"/>
          <ac:spMkLst>
            <pc:docMk/>
            <pc:sldMk cId="1738804762" sldId="256"/>
            <ac:spMk id="5" creationId="{E9D0AB0F-19DA-2C4C-AD0C-8AAFE206B00A}"/>
          </ac:spMkLst>
        </pc:spChg>
        <pc:spChg chg="mod">
          <ac:chgData name="Bogdan Romanica" userId="a7611d08-8716-4d34-baa9-b27928f2cee6" providerId="ADAL" clId="{17EA36A0-CF8B-48E3-AEDD-0F4FBCD503C8}" dt="2022-02-16T09:00:21.823" v="483" actId="120"/>
          <ac:spMkLst>
            <pc:docMk/>
            <pc:sldMk cId="1738804762" sldId="256"/>
            <ac:spMk id="7" creationId="{D458F1DB-CBBF-F441-B7F0-6B1AC5AC5E83}"/>
          </ac:spMkLst>
        </pc:spChg>
        <pc:spChg chg="add mod">
          <ac:chgData name="Bogdan Romanica" userId="a7611d08-8716-4d34-baa9-b27928f2cee6" providerId="ADAL" clId="{17EA36A0-CF8B-48E3-AEDD-0F4FBCD503C8}" dt="2022-02-16T08:45:59.879" v="164" actId="1076"/>
          <ac:spMkLst>
            <pc:docMk/>
            <pc:sldMk cId="1738804762" sldId="256"/>
            <ac:spMk id="8" creationId="{BF70E829-B2BF-4AE7-8361-6990A4D028AA}"/>
          </ac:spMkLst>
        </pc:spChg>
        <pc:spChg chg="add del mod">
          <ac:chgData name="Bogdan Romanica" userId="a7611d08-8716-4d34-baa9-b27928f2cee6" providerId="ADAL" clId="{17EA36A0-CF8B-48E3-AEDD-0F4FBCD503C8}" dt="2022-02-16T05:47:32.717" v="33"/>
          <ac:spMkLst>
            <pc:docMk/>
            <pc:sldMk cId="1738804762" sldId="256"/>
            <ac:spMk id="9" creationId="{6305B53D-E4B1-45A6-9F9F-79D6AB04229C}"/>
          </ac:spMkLst>
        </pc:spChg>
        <pc:spChg chg="add mod">
          <ac:chgData name="Bogdan Romanica" userId="a7611d08-8716-4d34-baa9-b27928f2cee6" providerId="ADAL" clId="{17EA36A0-CF8B-48E3-AEDD-0F4FBCD503C8}" dt="2022-02-16T09:01:38.368" v="487" actId="1076"/>
          <ac:spMkLst>
            <pc:docMk/>
            <pc:sldMk cId="1738804762" sldId="256"/>
            <ac:spMk id="9" creationId="{DCE78BF3-617D-491E-AC9E-E8A1CCC282ED}"/>
          </ac:spMkLst>
        </pc:spChg>
        <pc:spChg chg="add del mod">
          <ac:chgData name="Bogdan Romanica" userId="a7611d08-8716-4d34-baa9-b27928f2cee6" providerId="ADAL" clId="{17EA36A0-CF8B-48E3-AEDD-0F4FBCD503C8}" dt="2022-02-16T05:46:58.064" v="26" actId="478"/>
          <ac:spMkLst>
            <pc:docMk/>
            <pc:sldMk cId="1738804762" sldId="256"/>
            <ac:spMk id="10" creationId="{F42660D0-1635-4E6B-BE9D-820BD0FA07E7}"/>
          </ac:spMkLst>
        </pc:spChg>
        <pc:spChg chg="add del mod">
          <ac:chgData name="Bogdan Romanica" userId="a7611d08-8716-4d34-baa9-b27928f2cee6" providerId="ADAL" clId="{17EA36A0-CF8B-48E3-AEDD-0F4FBCD503C8}" dt="2022-02-16T05:47:32.717" v="33"/>
          <ac:spMkLst>
            <pc:docMk/>
            <pc:sldMk cId="1738804762" sldId="256"/>
            <ac:spMk id="11" creationId="{96BBF19B-6879-4355-9D7D-6AFA5DC6AFEB}"/>
          </ac:spMkLst>
        </pc:spChg>
        <pc:graphicFrameChg chg="add del mod modGraphic">
          <ac:chgData name="Bogdan Romanica" userId="a7611d08-8716-4d34-baa9-b27928f2cee6" providerId="ADAL" clId="{17EA36A0-CF8B-48E3-AEDD-0F4FBCD503C8}" dt="2022-02-16T05:56:32.270" v="68" actId="478"/>
          <ac:graphicFrameMkLst>
            <pc:docMk/>
            <pc:sldMk cId="1738804762" sldId="256"/>
            <ac:graphicFrameMk id="13" creationId="{788DF8FE-4DBC-4DF5-86D5-4233458984E4}"/>
          </ac:graphicFrameMkLst>
        </pc:graphicFrameChg>
        <pc:picChg chg="del mod ord">
          <ac:chgData name="Bogdan Romanica" userId="a7611d08-8716-4d34-baa9-b27928f2cee6" providerId="ADAL" clId="{17EA36A0-CF8B-48E3-AEDD-0F4FBCD503C8}" dt="2022-02-16T05:56:34.110" v="69" actId="478"/>
          <ac:picMkLst>
            <pc:docMk/>
            <pc:sldMk cId="1738804762" sldId="256"/>
            <ac:picMk id="3" creationId="{70776E1A-6D69-4110-A110-7EB4F1561942}"/>
          </ac:picMkLst>
        </pc:picChg>
        <pc:picChg chg="add mod">
          <ac:chgData name="Bogdan Romanica" userId="a7611d08-8716-4d34-baa9-b27928f2cee6" providerId="ADAL" clId="{17EA36A0-CF8B-48E3-AEDD-0F4FBCD503C8}" dt="2022-02-16T06:00:38.982" v="79" actId="1076"/>
          <ac:picMkLst>
            <pc:docMk/>
            <pc:sldMk cId="1738804762" sldId="256"/>
            <ac:picMk id="6" creationId="{432A3AE2-051C-445B-BDC0-B730583F8BC7}"/>
          </ac:picMkLst>
        </pc:picChg>
        <pc:picChg chg="del">
          <ac:chgData name="Bogdan Romanica" userId="a7611d08-8716-4d34-baa9-b27928f2cee6" providerId="ADAL" clId="{17EA36A0-CF8B-48E3-AEDD-0F4FBCD503C8}" dt="2022-02-16T05:25:12.830" v="8" actId="478"/>
          <ac:picMkLst>
            <pc:docMk/>
            <pc:sldMk cId="1738804762" sldId="256"/>
            <ac:picMk id="12" creationId="{C90D8B43-AD11-493C-BD35-2DABE56BCEC0}"/>
          </ac:picMkLst>
        </pc:picChg>
        <pc:picChg chg="add mod">
          <ac:chgData name="Bogdan Romanica" userId="a7611d08-8716-4d34-baa9-b27928f2cee6" providerId="ADAL" clId="{17EA36A0-CF8B-48E3-AEDD-0F4FBCD503C8}" dt="2022-02-16T09:13:47.348" v="980" actId="1076"/>
          <ac:picMkLst>
            <pc:docMk/>
            <pc:sldMk cId="1738804762" sldId="256"/>
            <ac:picMk id="15" creationId="{9CCAC15B-13D6-433C-A640-56929B872383}"/>
          </ac:picMkLst>
        </pc:picChg>
        <pc:picChg chg="add del mod">
          <ac:chgData name="Bogdan Romanica" userId="a7611d08-8716-4d34-baa9-b27928f2cee6" providerId="ADAL" clId="{17EA36A0-CF8B-48E3-AEDD-0F4FBCD503C8}" dt="2022-02-16T05:47:32.717" v="33"/>
          <ac:picMkLst>
            <pc:docMk/>
            <pc:sldMk cId="1738804762" sldId="256"/>
            <ac:picMk id="1025" creationId="{586C0A92-9F14-4904-9EC6-06076414B833}"/>
          </ac:picMkLst>
        </pc:picChg>
      </pc:sldChg>
      <pc:sldChg chg="del">
        <pc:chgData name="Bogdan Romanica" userId="a7611d08-8716-4d34-baa9-b27928f2cee6" providerId="ADAL" clId="{17EA36A0-CF8B-48E3-AEDD-0F4FBCD503C8}" dt="2022-02-16T09:03:51.011" v="498" actId="47"/>
        <pc:sldMkLst>
          <pc:docMk/>
          <pc:sldMk cId="2732356333" sldId="258"/>
        </pc:sldMkLst>
      </pc:sldChg>
      <pc:sldChg chg="del">
        <pc:chgData name="Bogdan Romanica" userId="a7611d08-8716-4d34-baa9-b27928f2cee6" providerId="ADAL" clId="{17EA36A0-CF8B-48E3-AEDD-0F4FBCD503C8}" dt="2022-02-16T09:03:39.089" v="496" actId="47"/>
        <pc:sldMkLst>
          <pc:docMk/>
          <pc:sldMk cId="592445057" sldId="259"/>
        </pc:sldMkLst>
      </pc:sldChg>
      <pc:sldChg chg="del">
        <pc:chgData name="Bogdan Romanica" userId="a7611d08-8716-4d34-baa9-b27928f2cee6" providerId="ADAL" clId="{17EA36A0-CF8B-48E3-AEDD-0F4FBCD503C8}" dt="2022-02-16T09:03:40.599" v="497" actId="47"/>
        <pc:sldMkLst>
          <pc:docMk/>
          <pc:sldMk cId="2789117168" sldId="260"/>
        </pc:sldMkLst>
      </pc:sldChg>
      <pc:sldChg chg="addSp delSp modSp mod">
        <pc:chgData name="Bogdan Romanica" userId="a7611d08-8716-4d34-baa9-b27928f2cee6" providerId="ADAL" clId="{17EA36A0-CF8B-48E3-AEDD-0F4FBCD503C8}" dt="2022-02-16T09:03:12.193" v="495" actId="1076"/>
        <pc:sldMkLst>
          <pc:docMk/>
          <pc:sldMk cId="1609185029" sldId="261"/>
        </pc:sldMkLst>
        <pc:spChg chg="add mod">
          <ac:chgData name="Bogdan Romanica" userId="a7611d08-8716-4d34-baa9-b27928f2cee6" providerId="ADAL" clId="{17EA36A0-CF8B-48E3-AEDD-0F4FBCD503C8}" dt="2022-02-16T09:03:00.947" v="494" actId="1076"/>
          <ac:spMkLst>
            <pc:docMk/>
            <pc:sldMk cId="1609185029" sldId="261"/>
            <ac:spMk id="6" creationId="{A7527994-5490-4B82-8A7B-F111838CBDAF}"/>
          </ac:spMkLst>
        </pc:spChg>
        <pc:picChg chg="del">
          <ac:chgData name="Bogdan Romanica" userId="a7611d08-8716-4d34-baa9-b27928f2cee6" providerId="ADAL" clId="{17EA36A0-CF8B-48E3-AEDD-0F4FBCD503C8}" dt="2022-02-16T08:43:24.347" v="151" actId="478"/>
          <ac:picMkLst>
            <pc:docMk/>
            <pc:sldMk cId="1609185029" sldId="261"/>
            <ac:picMk id="3" creationId="{70776E1A-6D69-4110-A110-7EB4F1561942}"/>
          </ac:picMkLst>
        </pc:picChg>
        <pc:picChg chg="add del mod">
          <ac:chgData name="Bogdan Romanica" userId="a7611d08-8716-4d34-baa9-b27928f2cee6" providerId="ADAL" clId="{17EA36A0-CF8B-48E3-AEDD-0F4FBCD503C8}" dt="2022-02-16T08:41:07.361" v="119" actId="478"/>
          <ac:picMkLst>
            <pc:docMk/>
            <pc:sldMk cId="1609185029" sldId="261"/>
            <ac:picMk id="4" creationId="{CBF50058-6074-41FF-AD7C-6CDBA08A6F8B}"/>
          </ac:picMkLst>
        </pc:picChg>
        <pc:picChg chg="add mod">
          <ac:chgData name="Bogdan Romanica" userId="a7611d08-8716-4d34-baa9-b27928f2cee6" providerId="ADAL" clId="{17EA36A0-CF8B-48E3-AEDD-0F4FBCD503C8}" dt="2022-02-16T09:03:12.193" v="495" actId="1076"/>
          <ac:picMkLst>
            <pc:docMk/>
            <pc:sldMk cId="1609185029" sldId="261"/>
            <ac:picMk id="7" creationId="{0C8E5FFE-62FC-4431-83C2-9CC4BB70DD3C}"/>
          </ac:picMkLst>
        </pc:picChg>
        <pc:picChg chg="add mod">
          <ac:chgData name="Bogdan Romanica" userId="a7611d08-8716-4d34-baa9-b27928f2cee6" providerId="ADAL" clId="{17EA36A0-CF8B-48E3-AEDD-0F4FBCD503C8}" dt="2022-02-16T09:02:41.632" v="491" actId="14100"/>
          <ac:picMkLst>
            <pc:docMk/>
            <pc:sldMk cId="1609185029" sldId="261"/>
            <ac:picMk id="9" creationId="{496672C9-F4A7-4209-8C92-F211AB5E2A5A}"/>
          </ac:picMkLst>
        </pc:picChg>
        <pc:picChg chg="del">
          <ac:chgData name="Bogdan Romanica" userId="a7611d08-8716-4d34-baa9-b27928f2cee6" providerId="ADAL" clId="{17EA36A0-CF8B-48E3-AEDD-0F4FBCD503C8}" dt="2022-02-16T07:59:10.492" v="88" actId="478"/>
          <ac:picMkLst>
            <pc:docMk/>
            <pc:sldMk cId="1609185029" sldId="261"/>
            <ac:picMk id="10" creationId="{E5CD521D-5F21-4F0F-81FC-7DD7DFFD42DD}"/>
          </ac:picMkLst>
        </pc:picChg>
        <pc:picChg chg="add mod">
          <ac:chgData name="Bogdan Romanica" userId="a7611d08-8716-4d34-baa9-b27928f2cee6" providerId="ADAL" clId="{17EA36A0-CF8B-48E3-AEDD-0F4FBCD503C8}" dt="2022-02-16T09:02:45.838" v="492" actId="14100"/>
          <ac:picMkLst>
            <pc:docMk/>
            <pc:sldMk cId="1609185029" sldId="261"/>
            <ac:picMk id="11" creationId="{C4E94256-E4C5-43D9-B0C4-3E0BBFCF26B4}"/>
          </ac:picMkLst>
        </pc:picChg>
      </pc:sldChg>
      <pc:sldChg chg="modSp add mod ord">
        <pc:chgData name="Bogdan Romanica" userId="a7611d08-8716-4d34-baa9-b27928f2cee6" providerId="ADAL" clId="{17EA36A0-CF8B-48E3-AEDD-0F4FBCD503C8}" dt="2022-02-16T09:44:06.855" v="1201" actId="20577"/>
        <pc:sldMkLst>
          <pc:docMk/>
          <pc:sldMk cId="818665712" sldId="262"/>
        </pc:sldMkLst>
        <pc:spChg chg="mod">
          <ac:chgData name="Bogdan Romanica" userId="a7611d08-8716-4d34-baa9-b27928f2cee6" providerId="ADAL" clId="{17EA36A0-CF8B-48E3-AEDD-0F4FBCD503C8}" dt="2022-02-16T09:11:12.755" v="890" actId="255"/>
          <ac:spMkLst>
            <pc:docMk/>
            <pc:sldMk cId="818665712" sldId="262"/>
            <ac:spMk id="8" creationId="{BF70E829-B2BF-4AE7-8361-6990A4D028AA}"/>
          </ac:spMkLst>
        </pc:spChg>
        <pc:spChg chg="mod">
          <ac:chgData name="Bogdan Romanica" userId="a7611d08-8716-4d34-baa9-b27928f2cee6" providerId="ADAL" clId="{17EA36A0-CF8B-48E3-AEDD-0F4FBCD503C8}" dt="2022-02-16T09:44:06.855" v="1201" actId="20577"/>
          <ac:spMkLst>
            <pc:docMk/>
            <pc:sldMk cId="818665712" sldId="262"/>
            <ac:spMk id="9" creationId="{DCE78BF3-617D-491E-AC9E-E8A1CCC282ED}"/>
          </ac:spMkLst>
        </pc:spChg>
      </pc:sldChg>
      <pc:sldChg chg="delSp add del mod">
        <pc:chgData name="Bogdan Romanica" userId="a7611d08-8716-4d34-baa9-b27928f2cee6" providerId="ADAL" clId="{17EA36A0-CF8B-48E3-AEDD-0F4FBCD503C8}" dt="2022-02-16T09:21:24.310" v="983" actId="47"/>
        <pc:sldMkLst>
          <pc:docMk/>
          <pc:sldMk cId="1916233077" sldId="263"/>
        </pc:sldMkLst>
        <pc:picChg chg="del">
          <ac:chgData name="Bogdan Romanica" userId="a7611d08-8716-4d34-baa9-b27928f2cee6" providerId="ADAL" clId="{17EA36A0-CF8B-48E3-AEDD-0F4FBCD503C8}" dt="2022-02-16T09:14:13.726" v="982" actId="478"/>
          <ac:picMkLst>
            <pc:docMk/>
            <pc:sldMk cId="1916233077" sldId="263"/>
            <ac:picMk id="7" creationId="{0C8E5FFE-62FC-4431-83C2-9CC4BB70DD3C}"/>
          </ac:picMkLst>
        </pc:picChg>
      </pc:sldChg>
    </pc:docChg>
  </pc:docChgLst>
  <pc:docChgLst>
    <pc:chgData name="Bogdan Romanica" userId="a7611d08-8716-4d34-baa9-b27928f2cee6" providerId="ADAL" clId="{D5343352-B738-4AEF-8ED7-DDFC599BE4CC}"/>
    <pc:docChg chg="custSel modSld">
      <pc:chgData name="Bogdan Romanica" userId="a7611d08-8716-4d34-baa9-b27928f2cee6" providerId="ADAL" clId="{D5343352-B738-4AEF-8ED7-DDFC599BE4CC}" dt="2022-02-18T12:43:15.816" v="95" actId="6549"/>
      <pc:docMkLst>
        <pc:docMk/>
      </pc:docMkLst>
      <pc:sldChg chg="addSp delSp modSp mod">
        <pc:chgData name="Bogdan Romanica" userId="a7611d08-8716-4d34-baa9-b27928f2cee6" providerId="ADAL" clId="{D5343352-B738-4AEF-8ED7-DDFC599BE4CC}" dt="2022-02-18T12:42:19.040" v="93" actId="20577"/>
        <pc:sldMkLst>
          <pc:docMk/>
          <pc:sldMk cId="1738804762" sldId="256"/>
        </pc:sldMkLst>
        <pc:spChg chg="mod">
          <ac:chgData name="Bogdan Romanica" userId="a7611d08-8716-4d34-baa9-b27928f2cee6" providerId="ADAL" clId="{D5343352-B738-4AEF-8ED7-DDFC599BE4CC}" dt="2022-02-17T08:21:30.197" v="60" actId="1076"/>
          <ac:spMkLst>
            <pc:docMk/>
            <pc:sldMk cId="1738804762" sldId="256"/>
            <ac:spMk id="7" creationId="{D458F1DB-CBBF-F441-B7F0-6B1AC5AC5E83}"/>
          </ac:spMkLst>
        </pc:spChg>
        <pc:spChg chg="mod">
          <ac:chgData name="Bogdan Romanica" userId="a7611d08-8716-4d34-baa9-b27928f2cee6" providerId="ADAL" clId="{D5343352-B738-4AEF-8ED7-DDFC599BE4CC}" dt="2022-02-18T12:42:19.040" v="93" actId="20577"/>
          <ac:spMkLst>
            <pc:docMk/>
            <pc:sldMk cId="1738804762" sldId="256"/>
            <ac:spMk id="9" creationId="{DCE78BF3-617D-491E-AC9E-E8A1CCC282ED}"/>
          </ac:spMkLst>
        </pc:spChg>
        <pc:picChg chg="add mod">
          <ac:chgData name="Bogdan Romanica" userId="a7611d08-8716-4d34-baa9-b27928f2cee6" providerId="ADAL" clId="{D5343352-B738-4AEF-8ED7-DDFC599BE4CC}" dt="2022-02-17T08:21:38.551" v="61" actId="14100"/>
          <ac:picMkLst>
            <pc:docMk/>
            <pc:sldMk cId="1738804762" sldId="256"/>
            <ac:picMk id="3" creationId="{BE94FAAF-6EAA-46F8-8310-498F54B937ED}"/>
          </ac:picMkLst>
        </pc:picChg>
        <pc:picChg chg="del">
          <ac:chgData name="Bogdan Romanica" userId="a7611d08-8716-4d34-baa9-b27928f2cee6" providerId="ADAL" clId="{D5343352-B738-4AEF-8ED7-DDFC599BE4CC}" dt="2022-02-17T08:20:26.367" v="51" actId="478"/>
          <ac:picMkLst>
            <pc:docMk/>
            <pc:sldMk cId="1738804762" sldId="256"/>
            <ac:picMk id="6" creationId="{432A3AE2-051C-445B-BDC0-B730583F8BC7}"/>
          </ac:picMkLst>
        </pc:picChg>
      </pc:sldChg>
      <pc:sldChg chg="addSp delSp modSp mod">
        <pc:chgData name="Bogdan Romanica" userId="a7611d08-8716-4d34-baa9-b27928f2cee6" providerId="ADAL" clId="{D5343352-B738-4AEF-8ED7-DDFC599BE4CC}" dt="2022-02-17T08:22:18.025" v="65" actId="14100"/>
        <pc:sldMkLst>
          <pc:docMk/>
          <pc:sldMk cId="1609185029" sldId="261"/>
        </pc:sldMkLst>
        <pc:spChg chg="mod">
          <ac:chgData name="Bogdan Romanica" userId="a7611d08-8716-4d34-baa9-b27928f2cee6" providerId="ADAL" clId="{D5343352-B738-4AEF-8ED7-DDFC599BE4CC}" dt="2022-02-17T07:06:48.891" v="48" actId="20577"/>
          <ac:spMkLst>
            <pc:docMk/>
            <pc:sldMk cId="1609185029" sldId="261"/>
            <ac:spMk id="6" creationId="{A7527994-5490-4B82-8A7B-F111838CBDAF}"/>
          </ac:spMkLst>
        </pc:spChg>
        <pc:picChg chg="add mod">
          <ac:chgData name="Bogdan Romanica" userId="a7611d08-8716-4d34-baa9-b27928f2cee6" providerId="ADAL" clId="{D5343352-B738-4AEF-8ED7-DDFC599BE4CC}" dt="2022-02-17T08:22:18.025" v="65" actId="14100"/>
          <ac:picMkLst>
            <pc:docMk/>
            <pc:sldMk cId="1609185029" sldId="261"/>
            <ac:picMk id="8" creationId="{24D228B3-7455-4E51-8B7F-35A131B71620}"/>
          </ac:picMkLst>
        </pc:picChg>
        <pc:picChg chg="del">
          <ac:chgData name="Bogdan Romanica" userId="a7611d08-8716-4d34-baa9-b27928f2cee6" providerId="ADAL" clId="{D5343352-B738-4AEF-8ED7-DDFC599BE4CC}" dt="2022-02-17T08:22:06.907" v="62" actId="478"/>
          <ac:picMkLst>
            <pc:docMk/>
            <pc:sldMk cId="1609185029" sldId="261"/>
            <ac:picMk id="11" creationId="{C4E94256-E4C5-43D9-B0C4-3E0BBFCF26B4}"/>
          </ac:picMkLst>
        </pc:picChg>
      </pc:sldChg>
      <pc:sldChg chg="addSp delSp modSp mod">
        <pc:chgData name="Bogdan Romanica" userId="a7611d08-8716-4d34-baa9-b27928f2cee6" providerId="ADAL" clId="{D5343352-B738-4AEF-8ED7-DDFC599BE4CC}" dt="2022-02-18T12:43:15.816" v="95" actId="6549"/>
        <pc:sldMkLst>
          <pc:docMk/>
          <pc:sldMk cId="818665712" sldId="262"/>
        </pc:sldMkLst>
        <pc:spChg chg="mod">
          <ac:chgData name="Bogdan Romanica" userId="a7611d08-8716-4d34-baa9-b27928f2cee6" providerId="ADAL" clId="{D5343352-B738-4AEF-8ED7-DDFC599BE4CC}" dt="2022-02-17T08:22:33.068" v="68" actId="1076"/>
          <ac:spMkLst>
            <pc:docMk/>
            <pc:sldMk cId="818665712" sldId="262"/>
            <ac:spMk id="5" creationId="{E9D0AB0F-19DA-2C4C-AD0C-8AAFE206B00A}"/>
          </ac:spMkLst>
        </pc:spChg>
        <pc:spChg chg="mod">
          <ac:chgData name="Bogdan Romanica" userId="a7611d08-8716-4d34-baa9-b27928f2cee6" providerId="ADAL" clId="{D5343352-B738-4AEF-8ED7-DDFC599BE4CC}" dt="2022-02-17T08:23:37.822" v="74" actId="1076"/>
          <ac:spMkLst>
            <pc:docMk/>
            <pc:sldMk cId="818665712" sldId="262"/>
            <ac:spMk id="7" creationId="{D458F1DB-CBBF-F441-B7F0-6B1AC5AC5E83}"/>
          </ac:spMkLst>
        </pc:spChg>
        <pc:spChg chg="mod">
          <ac:chgData name="Bogdan Romanica" userId="a7611d08-8716-4d34-baa9-b27928f2cee6" providerId="ADAL" clId="{D5343352-B738-4AEF-8ED7-DDFC599BE4CC}" dt="2022-02-18T12:43:15.816" v="95" actId="6549"/>
          <ac:spMkLst>
            <pc:docMk/>
            <pc:sldMk cId="818665712" sldId="262"/>
            <ac:spMk id="9" creationId="{DCE78BF3-617D-491E-AC9E-E8A1CCC282ED}"/>
          </ac:spMkLst>
        </pc:spChg>
        <pc:picChg chg="del">
          <ac:chgData name="Bogdan Romanica" userId="a7611d08-8716-4d34-baa9-b27928f2cee6" providerId="ADAL" clId="{D5343352-B738-4AEF-8ED7-DDFC599BE4CC}" dt="2022-02-17T08:22:25.593" v="66" actId="478"/>
          <ac:picMkLst>
            <pc:docMk/>
            <pc:sldMk cId="818665712" sldId="262"/>
            <ac:picMk id="6" creationId="{432A3AE2-051C-445B-BDC0-B730583F8BC7}"/>
          </ac:picMkLst>
        </pc:picChg>
        <pc:picChg chg="add mod">
          <ac:chgData name="Bogdan Romanica" userId="a7611d08-8716-4d34-baa9-b27928f2cee6" providerId="ADAL" clId="{D5343352-B738-4AEF-8ED7-DDFC599BE4CC}" dt="2022-02-17T08:23:40.009" v="75" actId="1076"/>
          <ac:picMkLst>
            <pc:docMk/>
            <pc:sldMk cId="818665712" sldId="262"/>
            <ac:picMk id="10" creationId="{F67C4B2C-9773-42DA-86BC-CF5599FA9173}"/>
          </ac:picMkLst>
        </pc:picChg>
      </pc:sldChg>
    </pc:docChg>
  </pc:docChgLst>
  <pc:docChgLst>
    <pc:chgData name="Bogdan Romanica" userId="a7611d08-8716-4d34-baa9-b27928f2cee6" providerId="ADAL" clId="{A354A4B1-714C-47E7-8E6C-B1B0338779BE}"/>
    <pc:docChg chg="undo custSel addSld delSld modSld sldOrd">
      <pc:chgData name="Bogdan Romanica" userId="a7611d08-8716-4d34-baa9-b27928f2cee6" providerId="ADAL" clId="{A354A4B1-714C-47E7-8E6C-B1B0338779BE}" dt="2022-12-01T13:07:58.081" v="253" actId="20577"/>
      <pc:docMkLst>
        <pc:docMk/>
      </pc:docMkLst>
      <pc:sldChg chg="addSp delSp modSp mod">
        <pc:chgData name="Bogdan Romanica" userId="a7611d08-8716-4d34-baa9-b27928f2cee6" providerId="ADAL" clId="{A354A4B1-714C-47E7-8E6C-B1B0338779BE}" dt="2022-12-01T13:07:58.081" v="253" actId="20577"/>
        <pc:sldMkLst>
          <pc:docMk/>
          <pc:sldMk cId="1738804762" sldId="256"/>
        </pc:sldMkLst>
        <pc:spChg chg="add del">
          <ac:chgData name="Bogdan Romanica" userId="a7611d08-8716-4d34-baa9-b27928f2cee6" providerId="ADAL" clId="{A354A4B1-714C-47E7-8E6C-B1B0338779BE}" dt="2022-11-14T15:46:36.485" v="6"/>
          <ac:spMkLst>
            <pc:docMk/>
            <pc:sldMk cId="1738804762" sldId="256"/>
            <ac:spMk id="2" creationId="{9CEFAABF-C0BE-4AC6-9E6A-B0EAE2A0C0F5}"/>
          </ac:spMkLst>
        </pc:spChg>
        <pc:spChg chg="add del">
          <ac:chgData name="Bogdan Romanica" userId="a7611d08-8716-4d34-baa9-b27928f2cee6" providerId="ADAL" clId="{A354A4B1-714C-47E7-8E6C-B1B0338779BE}" dt="2022-11-14T15:46:36.485" v="6"/>
          <ac:spMkLst>
            <pc:docMk/>
            <pc:sldMk cId="1738804762" sldId="256"/>
            <ac:spMk id="4" creationId="{109F8A6E-9663-48CE-B36E-A624A0FD7B30}"/>
          </ac:spMkLst>
        </pc:spChg>
        <pc:spChg chg="mod">
          <ac:chgData name="Bogdan Romanica" userId="a7611d08-8716-4d34-baa9-b27928f2cee6" providerId="ADAL" clId="{A354A4B1-714C-47E7-8E6C-B1B0338779BE}" dt="2022-11-14T15:48:53.507" v="28" actId="1076"/>
          <ac:spMkLst>
            <pc:docMk/>
            <pc:sldMk cId="1738804762" sldId="256"/>
            <ac:spMk id="5" creationId="{E9D0AB0F-19DA-2C4C-AD0C-8AAFE206B00A}"/>
          </ac:spMkLst>
        </pc:spChg>
        <pc:spChg chg="del mod">
          <ac:chgData name="Bogdan Romanica" userId="a7611d08-8716-4d34-baa9-b27928f2cee6" providerId="ADAL" clId="{A354A4B1-714C-47E7-8E6C-B1B0338779BE}" dt="2022-11-14T15:48:25.532" v="24"/>
          <ac:spMkLst>
            <pc:docMk/>
            <pc:sldMk cId="1738804762" sldId="256"/>
            <ac:spMk id="8" creationId="{BF70E829-B2BF-4AE7-8361-6990A4D028AA}"/>
          </ac:spMkLst>
        </pc:spChg>
        <pc:spChg chg="mod">
          <ac:chgData name="Bogdan Romanica" userId="a7611d08-8716-4d34-baa9-b27928f2cee6" providerId="ADAL" clId="{A354A4B1-714C-47E7-8E6C-B1B0338779BE}" dt="2022-12-01T13:07:58.081" v="253" actId="20577"/>
          <ac:spMkLst>
            <pc:docMk/>
            <pc:sldMk cId="1738804762" sldId="256"/>
            <ac:spMk id="9" creationId="{DCE78BF3-617D-491E-AC9E-E8A1CCC282ED}"/>
          </ac:spMkLst>
        </pc:spChg>
        <pc:spChg chg="add mod">
          <ac:chgData name="Bogdan Romanica" userId="a7611d08-8716-4d34-baa9-b27928f2cee6" providerId="ADAL" clId="{A354A4B1-714C-47E7-8E6C-B1B0338779BE}" dt="2022-11-14T15:48:22.386" v="22" actId="1076"/>
          <ac:spMkLst>
            <pc:docMk/>
            <pc:sldMk cId="1738804762" sldId="256"/>
            <ac:spMk id="11" creationId="{31CFAEE0-4C91-4CFE-8B91-72EF59EE5DEB}"/>
          </ac:spMkLst>
        </pc:spChg>
        <pc:picChg chg="add del">
          <ac:chgData name="Bogdan Romanica" userId="a7611d08-8716-4d34-baa9-b27928f2cee6" providerId="ADAL" clId="{A354A4B1-714C-47E7-8E6C-B1B0338779BE}" dt="2022-11-14T15:46:36.485" v="6"/>
          <ac:picMkLst>
            <pc:docMk/>
            <pc:sldMk cId="1738804762" sldId="256"/>
            <ac:picMk id="2049" creationId="{C791FA43-6AB5-40AF-A615-BA3C038D0DAE}"/>
          </ac:picMkLst>
        </pc:picChg>
      </pc:sldChg>
      <pc:sldChg chg="del">
        <pc:chgData name="Bogdan Romanica" userId="a7611d08-8716-4d34-baa9-b27928f2cee6" providerId="ADAL" clId="{A354A4B1-714C-47E7-8E6C-B1B0338779BE}" dt="2022-11-14T15:49:57.488" v="60" actId="47"/>
        <pc:sldMkLst>
          <pc:docMk/>
          <pc:sldMk cId="2528679196" sldId="263"/>
        </pc:sldMkLst>
      </pc:sldChg>
      <pc:sldChg chg="del">
        <pc:chgData name="Bogdan Romanica" userId="a7611d08-8716-4d34-baa9-b27928f2cee6" providerId="ADAL" clId="{A354A4B1-714C-47E7-8E6C-B1B0338779BE}" dt="2022-11-14T15:49:59.779" v="62" actId="47"/>
        <pc:sldMkLst>
          <pc:docMk/>
          <pc:sldMk cId="1907942549" sldId="265"/>
        </pc:sldMkLst>
      </pc:sldChg>
      <pc:sldChg chg="del">
        <pc:chgData name="Bogdan Romanica" userId="a7611d08-8716-4d34-baa9-b27928f2cee6" providerId="ADAL" clId="{A354A4B1-714C-47E7-8E6C-B1B0338779BE}" dt="2022-11-14T15:49:56.239" v="59" actId="47"/>
        <pc:sldMkLst>
          <pc:docMk/>
          <pc:sldMk cId="874221067" sldId="266"/>
        </pc:sldMkLst>
      </pc:sldChg>
      <pc:sldChg chg="del">
        <pc:chgData name="Bogdan Romanica" userId="a7611d08-8716-4d34-baa9-b27928f2cee6" providerId="ADAL" clId="{A354A4B1-714C-47E7-8E6C-B1B0338779BE}" dt="2022-11-14T15:50:01.867" v="64" actId="47"/>
        <pc:sldMkLst>
          <pc:docMk/>
          <pc:sldMk cId="206070948" sldId="267"/>
        </pc:sldMkLst>
      </pc:sldChg>
      <pc:sldChg chg="del">
        <pc:chgData name="Bogdan Romanica" userId="a7611d08-8716-4d34-baa9-b27928f2cee6" providerId="ADAL" clId="{A354A4B1-714C-47E7-8E6C-B1B0338779BE}" dt="2022-11-14T15:50:00.842" v="63" actId="47"/>
        <pc:sldMkLst>
          <pc:docMk/>
          <pc:sldMk cId="2577283032" sldId="268"/>
        </pc:sldMkLst>
      </pc:sldChg>
      <pc:sldChg chg="del">
        <pc:chgData name="Bogdan Romanica" userId="a7611d08-8716-4d34-baa9-b27928f2cee6" providerId="ADAL" clId="{A354A4B1-714C-47E7-8E6C-B1B0338779BE}" dt="2022-11-14T15:50:04.997" v="67" actId="47"/>
        <pc:sldMkLst>
          <pc:docMk/>
          <pc:sldMk cId="3881807075" sldId="269"/>
        </pc:sldMkLst>
      </pc:sldChg>
      <pc:sldChg chg="del">
        <pc:chgData name="Bogdan Romanica" userId="a7611d08-8716-4d34-baa9-b27928f2cee6" providerId="ADAL" clId="{A354A4B1-714C-47E7-8E6C-B1B0338779BE}" dt="2022-11-14T15:50:07.204" v="69" actId="47"/>
        <pc:sldMkLst>
          <pc:docMk/>
          <pc:sldMk cId="82847881" sldId="270"/>
        </pc:sldMkLst>
      </pc:sldChg>
      <pc:sldChg chg="del">
        <pc:chgData name="Bogdan Romanica" userId="a7611d08-8716-4d34-baa9-b27928f2cee6" providerId="ADAL" clId="{A354A4B1-714C-47E7-8E6C-B1B0338779BE}" dt="2022-11-14T15:50:06.154" v="68" actId="47"/>
        <pc:sldMkLst>
          <pc:docMk/>
          <pc:sldMk cId="1083894263" sldId="271"/>
        </pc:sldMkLst>
      </pc:sldChg>
      <pc:sldChg chg="del">
        <pc:chgData name="Bogdan Romanica" userId="a7611d08-8716-4d34-baa9-b27928f2cee6" providerId="ADAL" clId="{A354A4B1-714C-47E7-8E6C-B1B0338779BE}" dt="2022-11-14T15:50:02.901" v="65" actId="47"/>
        <pc:sldMkLst>
          <pc:docMk/>
          <pc:sldMk cId="2144910232" sldId="272"/>
        </pc:sldMkLst>
      </pc:sldChg>
      <pc:sldChg chg="del">
        <pc:chgData name="Bogdan Romanica" userId="a7611d08-8716-4d34-baa9-b27928f2cee6" providerId="ADAL" clId="{A354A4B1-714C-47E7-8E6C-B1B0338779BE}" dt="2022-11-14T15:50:08.392" v="70" actId="47"/>
        <pc:sldMkLst>
          <pc:docMk/>
          <pc:sldMk cId="1351234523" sldId="273"/>
        </pc:sldMkLst>
      </pc:sldChg>
      <pc:sldChg chg="modSp del mod">
        <pc:chgData name="Bogdan Romanica" userId="a7611d08-8716-4d34-baa9-b27928f2cee6" providerId="ADAL" clId="{A354A4B1-714C-47E7-8E6C-B1B0338779BE}" dt="2022-11-14T15:53:45.635" v="149" actId="47"/>
        <pc:sldMkLst>
          <pc:docMk/>
          <pc:sldMk cId="886862056" sldId="274"/>
        </pc:sldMkLst>
        <pc:spChg chg="mod">
          <ac:chgData name="Bogdan Romanica" userId="a7611d08-8716-4d34-baa9-b27928f2cee6" providerId="ADAL" clId="{A354A4B1-714C-47E7-8E6C-B1B0338779BE}" dt="2022-11-14T15:51:47.025" v="122" actId="1076"/>
          <ac:spMkLst>
            <pc:docMk/>
            <pc:sldMk cId="886862056" sldId="274"/>
            <ac:spMk id="5" creationId="{E9D0AB0F-19DA-2C4C-AD0C-8AAFE206B00A}"/>
          </ac:spMkLst>
        </pc:spChg>
        <pc:spChg chg="mod">
          <ac:chgData name="Bogdan Romanica" userId="a7611d08-8716-4d34-baa9-b27928f2cee6" providerId="ADAL" clId="{A354A4B1-714C-47E7-8E6C-B1B0338779BE}" dt="2022-11-14T15:52:07.520" v="143" actId="1076"/>
          <ac:spMkLst>
            <pc:docMk/>
            <pc:sldMk cId="886862056" sldId="274"/>
            <ac:spMk id="10" creationId="{27884E17-CA65-8CC6-6D7D-720E130B5C13}"/>
          </ac:spMkLst>
        </pc:spChg>
      </pc:sldChg>
      <pc:sldChg chg="addSp delSp modSp add mod">
        <pc:chgData name="Bogdan Romanica" userId="a7611d08-8716-4d34-baa9-b27928f2cee6" providerId="ADAL" clId="{A354A4B1-714C-47E7-8E6C-B1B0338779BE}" dt="2022-11-14T15:51:22.443" v="121" actId="113"/>
        <pc:sldMkLst>
          <pc:docMk/>
          <pc:sldMk cId="373308135" sldId="275"/>
        </pc:sldMkLst>
        <pc:spChg chg="mod">
          <ac:chgData name="Bogdan Romanica" userId="a7611d08-8716-4d34-baa9-b27928f2cee6" providerId="ADAL" clId="{A354A4B1-714C-47E7-8E6C-B1B0338779BE}" dt="2022-11-14T15:50:33.132" v="77" actId="1076"/>
          <ac:spMkLst>
            <pc:docMk/>
            <pc:sldMk cId="373308135" sldId="275"/>
            <ac:spMk id="5" creationId="{E9D0AB0F-19DA-2C4C-AD0C-8AAFE206B00A}"/>
          </ac:spMkLst>
        </pc:spChg>
        <pc:spChg chg="del mod">
          <ac:chgData name="Bogdan Romanica" userId="a7611d08-8716-4d34-baa9-b27928f2cee6" providerId="ADAL" clId="{A354A4B1-714C-47E7-8E6C-B1B0338779BE}" dt="2022-11-14T15:50:40.566" v="80" actId="478"/>
          <ac:spMkLst>
            <pc:docMk/>
            <pc:sldMk cId="373308135" sldId="275"/>
            <ac:spMk id="7" creationId="{D458F1DB-CBBF-F441-B7F0-6B1AC5AC5E83}"/>
          </ac:spMkLst>
        </pc:spChg>
        <pc:spChg chg="add del mod">
          <ac:chgData name="Bogdan Romanica" userId="a7611d08-8716-4d34-baa9-b27928f2cee6" providerId="ADAL" clId="{A354A4B1-714C-47E7-8E6C-B1B0338779BE}" dt="2022-11-14T15:51:22.443" v="121" actId="113"/>
          <ac:spMkLst>
            <pc:docMk/>
            <pc:sldMk cId="373308135" sldId="275"/>
            <ac:spMk id="9" creationId="{DCE78BF3-617D-491E-AC9E-E8A1CCC282ED}"/>
          </ac:spMkLst>
        </pc:spChg>
        <pc:spChg chg="del">
          <ac:chgData name="Bogdan Romanica" userId="a7611d08-8716-4d34-baa9-b27928f2cee6" providerId="ADAL" clId="{A354A4B1-714C-47E7-8E6C-B1B0338779BE}" dt="2022-11-14T15:50:42.888" v="81" actId="478"/>
          <ac:spMkLst>
            <pc:docMk/>
            <pc:sldMk cId="373308135" sldId="275"/>
            <ac:spMk id="11" creationId="{31CFAEE0-4C91-4CFE-8B91-72EF59EE5DEB}"/>
          </ac:spMkLst>
        </pc:spChg>
        <pc:picChg chg="del">
          <ac:chgData name="Bogdan Romanica" userId="a7611d08-8716-4d34-baa9-b27928f2cee6" providerId="ADAL" clId="{A354A4B1-714C-47E7-8E6C-B1B0338779BE}" dt="2022-11-14T15:50:38.417" v="78" actId="478"/>
          <ac:picMkLst>
            <pc:docMk/>
            <pc:sldMk cId="373308135" sldId="275"/>
            <ac:picMk id="3" creationId="{BE94FAAF-6EAA-46F8-8310-498F54B937ED}"/>
          </ac:picMkLst>
        </pc:picChg>
        <pc:picChg chg="del">
          <ac:chgData name="Bogdan Romanica" userId="a7611d08-8716-4d34-baa9-b27928f2cee6" providerId="ADAL" clId="{A354A4B1-714C-47E7-8E6C-B1B0338779BE}" dt="2022-11-14T15:50:23.631" v="74" actId="478"/>
          <ac:picMkLst>
            <pc:docMk/>
            <pc:sldMk cId="373308135" sldId="275"/>
            <ac:picMk id="15" creationId="{9CCAC15B-13D6-433C-A640-56929B872383}"/>
          </ac:picMkLst>
        </pc:picChg>
      </pc:sldChg>
      <pc:sldChg chg="del">
        <pc:chgData name="Bogdan Romanica" userId="a7611d08-8716-4d34-baa9-b27928f2cee6" providerId="ADAL" clId="{A354A4B1-714C-47E7-8E6C-B1B0338779BE}" dt="2022-11-14T15:49:58.627" v="61" actId="47"/>
        <pc:sldMkLst>
          <pc:docMk/>
          <pc:sldMk cId="1963783435" sldId="275"/>
        </pc:sldMkLst>
      </pc:sldChg>
      <pc:sldChg chg="new del">
        <pc:chgData name="Bogdan Romanica" userId="a7611d08-8716-4d34-baa9-b27928f2cee6" providerId="ADAL" clId="{A354A4B1-714C-47E7-8E6C-B1B0338779BE}" dt="2022-11-14T15:50:14.074" v="72" actId="680"/>
        <pc:sldMkLst>
          <pc:docMk/>
          <pc:sldMk cId="2772581050" sldId="275"/>
        </pc:sldMkLst>
      </pc:sldChg>
      <pc:sldChg chg="addSp delSp modSp add mod ord">
        <pc:chgData name="Bogdan Romanica" userId="a7611d08-8716-4d34-baa9-b27928f2cee6" providerId="ADAL" clId="{A354A4B1-714C-47E7-8E6C-B1B0338779BE}" dt="2022-12-01T13:07:19.522" v="239" actId="1076"/>
        <pc:sldMkLst>
          <pc:docMk/>
          <pc:sldMk cId="2022654124" sldId="276"/>
        </pc:sldMkLst>
        <pc:spChg chg="mod">
          <ac:chgData name="Bogdan Romanica" userId="a7611d08-8716-4d34-baa9-b27928f2cee6" providerId="ADAL" clId="{A354A4B1-714C-47E7-8E6C-B1B0338779BE}" dt="2022-12-01T13:07:17.342" v="238" actId="1076"/>
          <ac:spMkLst>
            <pc:docMk/>
            <pc:sldMk cId="2022654124" sldId="276"/>
            <ac:spMk id="5" creationId="{E9D0AB0F-19DA-2C4C-AD0C-8AAFE206B00A}"/>
          </ac:spMkLst>
        </pc:spChg>
        <pc:spChg chg="add mod">
          <ac:chgData name="Bogdan Romanica" userId="a7611d08-8716-4d34-baa9-b27928f2cee6" providerId="ADAL" clId="{A354A4B1-714C-47E7-8E6C-B1B0338779BE}" dt="2022-12-01T13:07:19.522" v="239" actId="1076"/>
          <ac:spMkLst>
            <pc:docMk/>
            <pc:sldMk cId="2022654124" sldId="276"/>
            <ac:spMk id="8" creationId="{A40BAEA3-3A19-48E7-8EED-E37516374A9C}"/>
          </ac:spMkLst>
        </pc:spChg>
        <pc:spChg chg="del mod">
          <ac:chgData name="Bogdan Romanica" userId="a7611d08-8716-4d34-baa9-b27928f2cee6" providerId="ADAL" clId="{A354A4B1-714C-47E7-8E6C-B1B0338779BE}" dt="2022-12-01T13:06:49.050" v="234" actId="478"/>
          <ac:spMkLst>
            <pc:docMk/>
            <pc:sldMk cId="2022654124" sldId="276"/>
            <ac:spMk id="9" creationId="{DCE78BF3-617D-491E-AC9E-E8A1CCC282ED}"/>
          </ac:spMkLst>
        </pc:spChg>
      </pc:sldChg>
      <pc:sldChg chg="del">
        <pc:chgData name="Bogdan Romanica" userId="a7611d08-8716-4d34-baa9-b27928f2cee6" providerId="ADAL" clId="{A354A4B1-714C-47E7-8E6C-B1B0338779BE}" dt="2022-11-14T15:50:03.948" v="66" actId="47"/>
        <pc:sldMkLst>
          <pc:docMk/>
          <pc:sldMk cId="2862472321" sldId="276"/>
        </pc:sldMkLst>
      </pc:sldChg>
      <pc:sldChg chg="add del setBg">
        <pc:chgData name="Bogdan Romanica" userId="a7611d08-8716-4d34-baa9-b27928f2cee6" providerId="ADAL" clId="{A354A4B1-714C-47E7-8E6C-B1B0338779BE}" dt="2022-11-14T15:53:37.944" v="145"/>
        <pc:sldMkLst>
          <pc:docMk/>
          <pc:sldMk cId="4186450577" sldId="276"/>
        </pc:sldMkLst>
      </pc:sldChg>
    </pc:docChg>
  </pc:docChgLst>
  <pc:docChgLst>
    <pc:chgData name="Bogdan Romanica" userId="a7611d08-8716-4d34-baa9-b27928f2cee6" providerId="ADAL" clId="{E94FDBC4-1502-453B-BA3C-C8A3B2FCA035}"/>
    <pc:docChg chg="undo redo custSel addSld delSld modSld sldOrd addSection delSection">
      <pc:chgData name="Bogdan Romanica" userId="a7611d08-8716-4d34-baa9-b27928f2cee6" providerId="ADAL" clId="{E94FDBC4-1502-453B-BA3C-C8A3B2FCA035}" dt="2022-06-28T06:44:06.426" v="8192" actId="113"/>
      <pc:docMkLst>
        <pc:docMk/>
      </pc:docMkLst>
      <pc:sldChg chg="modSp mod setBg">
        <pc:chgData name="Bogdan Romanica" userId="a7611d08-8716-4d34-baa9-b27928f2cee6" providerId="ADAL" clId="{E94FDBC4-1502-453B-BA3C-C8A3B2FCA035}" dt="2022-06-28T06:11:27.650" v="7652" actId="20577"/>
        <pc:sldMkLst>
          <pc:docMk/>
          <pc:sldMk cId="1738804762" sldId="256"/>
        </pc:sldMkLst>
        <pc:spChg chg="mod">
          <ac:chgData name="Bogdan Romanica" userId="a7611d08-8716-4d34-baa9-b27928f2cee6" providerId="ADAL" clId="{E94FDBC4-1502-453B-BA3C-C8A3B2FCA035}" dt="2022-06-27T04:46:24.486" v="214" actId="207"/>
          <ac:spMkLst>
            <pc:docMk/>
            <pc:sldMk cId="1738804762" sldId="256"/>
            <ac:spMk id="7" creationId="{D458F1DB-CBBF-F441-B7F0-6B1AC5AC5E83}"/>
          </ac:spMkLst>
        </pc:spChg>
        <pc:spChg chg="mod">
          <ac:chgData name="Bogdan Romanica" userId="a7611d08-8716-4d34-baa9-b27928f2cee6" providerId="ADAL" clId="{E94FDBC4-1502-453B-BA3C-C8A3B2FCA035}" dt="2022-06-27T04:37:18.787" v="1"/>
          <ac:spMkLst>
            <pc:docMk/>
            <pc:sldMk cId="1738804762" sldId="256"/>
            <ac:spMk id="8" creationId="{BF70E829-B2BF-4AE7-8361-6990A4D028AA}"/>
          </ac:spMkLst>
        </pc:spChg>
        <pc:spChg chg="mod">
          <ac:chgData name="Bogdan Romanica" userId="a7611d08-8716-4d34-baa9-b27928f2cee6" providerId="ADAL" clId="{E94FDBC4-1502-453B-BA3C-C8A3B2FCA035}" dt="2022-06-28T06:11:27.650" v="7652" actId="20577"/>
          <ac:spMkLst>
            <pc:docMk/>
            <pc:sldMk cId="1738804762" sldId="256"/>
            <ac:spMk id="9" creationId="{DCE78BF3-617D-491E-AC9E-E8A1CCC282ED}"/>
          </ac:spMkLst>
        </pc:spChg>
      </pc:sldChg>
      <pc:sldChg chg="addSp delSp del mod">
        <pc:chgData name="Bogdan Romanica" userId="a7611d08-8716-4d34-baa9-b27928f2cee6" providerId="ADAL" clId="{E94FDBC4-1502-453B-BA3C-C8A3B2FCA035}" dt="2022-06-27T14:56:46.252" v="5705" actId="47"/>
        <pc:sldMkLst>
          <pc:docMk/>
          <pc:sldMk cId="1609185029" sldId="261"/>
        </pc:sldMkLst>
        <pc:picChg chg="add del">
          <ac:chgData name="Bogdan Romanica" userId="a7611d08-8716-4d34-baa9-b27928f2cee6" providerId="ADAL" clId="{E94FDBC4-1502-453B-BA3C-C8A3B2FCA035}" dt="2022-06-27T04:48:20.244" v="217" actId="478"/>
          <ac:picMkLst>
            <pc:docMk/>
            <pc:sldMk cId="1609185029" sldId="261"/>
            <ac:picMk id="7" creationId="{0C8E5FFE-62FC-4431-83C2-9CC4BB70DD3C}"/>
          </ac:picMkLst>
        </pc:picChg>
      </pc:sldChg>
      <pc:sldChg chg="del">
        <pc:chgData name="Bogdan Romanica" userId="a7611d08-8716-4d34-baa9-b27928f2cee6" providerId="ADAL" clId="{E94FDBC4-1502-453B-BA3C-C8A3B2FCA035}" dt="2022-06-27T09:50:03.848" v="3833" actId="2696"/>
        <pc:sldMkLst>
          <pc:docMk/>
          <pc:sldMk cId="818665712" sldId="262"/>
        </pc:sldMkLst>
      </pc:sldChg>
      <pc:sldChg chg="addSp delSp modSp new mod ord setBg">
        <pc:chgData name="Bogdan Romanica" userId="a7611d08-8716-4d34-baa9-b27928f2cee6" providerId="ADAL" clId="{E94FDBC4-1502-453B-BA3C-C8A3B2FCA035}" dt="2022-06-28T06:44:06.426" v="8192" actId="113"/>
        <pc:sldMkLst>
          <pc:docMk/>
          <pc:sldMk cId="2528679196" sldId="263"/>
        </pc:sldMkLst>
        <pc:spChg chg="del">
          <ac:chgData name="Bogdan Romanica" userId="a7611d08-8716-4d34-baa9-b27928f2cee6" providerId="ADAL" clId="{E94FDBC4-1502-453B-BA3C-C8A3B2FCA035}" dt="2022-06-27T04:49:59.711" v="223"/>
          <ac:spMkLst>
            <pc:docMk/>
            <pc:sldMk cId="2528679196" sldId="263"/>
            <ac:spMk id="2" creationId="{B5335CF7-DF4B-A43D-8C33-3D68A50C09F2}"/>
          </ac:spMkLst>
        </pc:spChg>
        <pc:spChg chg="del mod">
          <ac:chgData name="Bogdan Romanica" userId="a7611d08-8716-4d34-baa9-b27928f2cee6" providerId="ADAL" clId="{E94FDBC4-1502-453B-BA3C-C8A3B2FCA035}" dt="2022-06-27T05:23:14.805" v="1191" actId="1032"/>
          <ac:spMkLst>
            <pc:docMk/>
            <pc:sldMk cId="2528679196" sldId="263"/>
            <ac:spMk id="3" creationId="{3A016DF2-10FB-B788-748A-EC0B18414522}"/>
          </ac:spMkLst>
        </pc:spChg>
        <pc:spChg chg="add mod">
          <ac:chgData name="Bogdan Romanica" userId="a7611d08-8716-4d34-baa9-b27928f2cee6" providerId="ADAL" clId="{E94FDBC4-1502-453B-BA3C-C8A3B2FCA035}" dt="2022-06-27T04:50:26.751" v="227" actId="1076"/>
          <ac:spMkLst>
            <pc:docMk/>
            <pc:sldMk cId="2528679196" sldId="263"/>
            <ac:spMk id="4" creationId="{9ED433DF-70D0-3255-9CF4-83DF0FC2A2D0}"/>
          </ac:spMkLst>
        </pc:spChg>
        <pc:spChg chg="add mod">
          <ac:chgData name="Bogdan Romanica" userId="a7611d08-8716-4d34-baa9-b27928f2cee6" providerId="ADAL" clId="{E94FDBC4-1502-453B-BA3C-C8A3B2FCA035}" dt="2022-06-27T15:09:19.826" v="6351" actId="1076"/>
          <ac:spMkLst>
            <pc:docMk/>
            <pc:sldMk cId="2528679196" sldId="263"/>
            <ac:spMk id="6" creationId="{59489E91-4670-DDA6-6C29-6AA45935B576}"/>
          </ac:spMkLst>
        </pc:spChg>
        <pc:spChg chg="add mod">
          <ac:chgData name="Bogdan Romanica" userId="a7611d08-8716-4d34-baa9-b27928f2cee6" providerId="ADAL" clId="{E94FDBC4-1502-453B-BA3C-C8A3B2FCA035}" dt="2022-06-27T15:09:11.174" v="6349" actId="1076"/>
          <ac:spMkLst>
            <pc:docMk/>
            <pc:sldMk cId="2528679196" sldId="263"/>
            <ac:spMk id="7" creationId="{BFC139BD-0F24-D63A-457D-97A01BBF53B6}"/>
          </ac:spMkLst>
        </pc:spChg>
        <pc:spChg chg="add del mod">
          <ac:chgData name="Bogdan Romanica" userId="a7611d08-8716-4d34-baa9-b27928f2cee6" providerId="ADAL" clId="{E94FDBC4-1502-453B-BA3C-C8A3B2FCA035}" dt="2022-06-27T08:20:22.621" v="2747" actId="478"/>
          <ac:spMkLst>
            <pc:docMk/>
            <pc:sldMk cId="2528679196" sldId="263"/>
            <ac:spMk id="8" creationId="{CBA859E9-134D-95EC-525F-B2DA61629FC9}"/>
          </ac:spMkLst>
        </pc:spChg>
        <pc:spChg chg="add mod">
          <ac:chgData name="Bogdan Romanica" userId="a7611d08-8716-4d34-baa9-b27928f2cee6" providerId="ADAL" clId="{E94FDBC4-1502-453B-BA3C-C8A3B2FCA035}" dt="2022-06-28T06:44:06.426" v="8192" actId="113"/>
          <ac:spMkLst>
            <pc:docMk/>
            <pc:sldMk cId="2528679196" sldId="263"/>
            <ac:spMk id="9" creationId="{8F31BD37-B62A-90DD-B1DC-BAC92AB75B2F}"/>
          </ac:spMkLst>
        </pc:spChg>
        <pc:graphicFrameChg chg="add mod modGraphic">
          <ac:chgData name="Bogdan Romanica" userId="a7611d08-8716-4d34-baa9-b27928f2cee6" providerId="ADAL" clId="{E94FDBC4-1502-453B-BA3C-C8A3B2FCA035}" dt="2022-06-27T15:09:31.416" v="6353" actId="20577"/>
          <ac:graphicFrameMkLst>
            <pc:docMk/>
            <pc:sldMk cId="2528679196" sldId="263"/>
            <ac:graphicFrameMk id="5" creationId="{51A7C2AE-9153-8891-7A78-E1A9EA80F78F}"/>
          </ac:graphicFrameMkLst>
        </pc:graphicFrameChg>
      </pc:sldChg>
      <pc:sldChg chg="new del">
        <pc:chgData name="Bogdan Romanica" userId="a7611d08-8716-4d34-baa9-b27928f2cee6" providerId="ADAL" clId="{E94FDBC4-1502-453B-BA3C-C8A3B2FCA035}" dt="2022-06-27T09:49:58.103" v="3832" actId="2696"/>
        <pc:sldMkLst>
          <pc:docMk/>
          <pc:sldMk cId="2064557410" sldId="264"/>
        </pc:sldMkLst>
      </pc:sldChg>
      <pc:sldChg chg="new del">
        <pc:chgData name="Bogdan Romanica" userId="a7611d08-8716-4d34-baa9-b27928f2cee6" providerId="ADAL" clId="{E94FDBC4-1502-453B-BA3C-C8A3B2FCA035}" dt="2022-06-27T05:03:39.376" v="699" actId="680"/>
        <pc:sldMkLst>
          <pc:docMk/>
          <pc:sldMk cId="481212361" sldId="265"/>
        </pc:sldMkLst>
      </pc:sldChg>
      <pc:sldChg chg="addSp delSp modSp add mod">
        <pc:chgData name="Bogdan Romanica" userId="a7611d08-8716-4d34-baa9-b27928f2cee6" providerId="ADAL" clId="{E94FDBC4-1502-453B-BA3C-C8A3B2FCA035}" dt="2022-06-28T06:18:25.946" v="7832" actId="207"/>
        <pc:sldMkLst>
          <pc:docMk/>
          <pc:sldMk cId="1907942549" sldId="265"/>
        </pc:sldMkLst>
        <pc:spChg chg="del mod">
          <ac:chgData name="Bogdan Romanica" userId="a7611d08-8716-4d34-baa9-b27928f2cee6" providerId="ADAL" clId="{E94FDBC4-1502-453B-BA3C-C8A3B2FCA035}" dt="2022-06-27T05:07:35.830" v="719" actId="1032"/>
          <ac:spMkLst>
            <pc:docMk/>
            <pc:sldMk cId="1907942549" sldId="265"/>
            <ac:spMk id="3" creationId="{3A016DF2-10FB-B788-748A-EC0B18414522}"/>
          </ac:spMkLst>
        </pc:spChg>
        <pc:spChg chg="mod">
          <ac:chgData name="Bogdan Romanica" userId="a7611d08-8716-4d34-baa9-b27928f2cee6" providerId="ADAL" clId="{E94FDBC4-1502-453B-BA3C-C8A3B2FCA035}" dt="2022-06-27T05:31:35.975" v="1577" actId="20577"/>
          <ac:spMkLst>
            <pc:docMk/>
            <pc:sldMk cId="1907942549" sldId="265"/>
            <ac:spMk id="4" creationId="{9ED433DF-70D0-3255-9CF4-83DF0FC2A2D0}"/>
          </ac:spMkLst>
        </pc:spChg>
        <pc:spChg chg="add del mod">
          <ac:chgData name="Bogdan Romanica" userId="a7611d08-8716-4d34-baa9-b27928f2cee6" providerId="ADAL" clId="{E94FDBC4-1502-453B-BA3C-C8A3B2FCA035}" dt="2022-06-27T05:30:50.497" v="1573" actId="478"/>
          <ac:spMkLst>
            <pc:docMk/>
            <pc:sldMk cId="1907942549" sldId="265"/>
            <ac:spMk id="5" creationId="{B691C728-C3A1-8EB6-4E50-3D7AF0DE19EF}"/>
          </ac:spMkLst>
        </pc:spChg>
        <pc:spChg chg="add mod">
          <ac:chgData name="Bogdan Romanica" userId="a7611d08-8716-4d34-baa9-b27928f2cee6" providerId="ADAL" clId="{E94FDBC4-1502-453B-BA3C-C8A3B2FCA035}" dt="2022-06-27T06:11:41.204" v="2188" actId="20577"/>
          <ac:spMkLst>
            <pc:docMk/>
            <pc:sldMk cId="1907942549" sldId="265"/>
            <ac:spMk id="7" creationId="{A6AA9B44-7ED2-296E-7640-BBC91A847746}"/>
          </ac:spMkLst>
        </pc:spChg>
        <pc:spChg chg="add mod">
          <ac:chgData name="Bogdan Romanica" userId="a7611d08-8716-4d34-baa9-b27928f2cee6" providerId="ADAL" clId="{E94FDBC4-1502-453B-BA3C-C8A3B2FCA035}" dt="2022-06-27T08:41:38.800" v="2776" actId="20577"/>
          <ac:spMkLst>
            <pc:docMk/>
            <pc:sldMk cId="1907942549" sldId="265"/>
            <ac:spMk id="8" creationId="{F762F22F-F468-D38B-3119-4D0AFFFD962A}"/>
          </ac:spMkLst>
        </pc:spChg>
        <pc:graphicFrameChg chg="add mod modGraphic">
          <ac:chgData name="Bogdan Romanica" userId="a7611d08-8716-4d34-baa9-b27928f2cee6" providerId="ADAL" clId="{E94FDBC4-1502-453B-BA3C-C8A3B2FCA035}" dt="2022-06-28T06:18:25.946" v="7832" actId="207"/>
          <ac:graphicFrameMkLst>
            <pc:docMk/>
            <pc:sldMk cId="1907942549" sldId="265"/>
            <ac:graphicFrameMk id="2" creationId="{50955667-9079-E252-D0CF-F3EB65FC5DF9}"/>
          </ac:graphicFrameMkLst>
        </pc:graphicFrameChg>
      </pc:sldChg>
      <pc:sldChg chg="modSp add mod">
        <pc:chgData name="Bogdan Romanica" userId="a7611d08-8716-4d34-baa9-b27928f2cee6" providerId="ADAL" clId="{E94FDBC4-1502-453B-BA3C-C8A3B2FCA035}" dt="2022-06-28T06:12:50.304" v="7666" actId="113"/>
        <pc:sldMkLst>
          <pc:docMk/>
          <pc:sldMk cId="874221067" sldId="266"/>
        </pc:sldMkLst>
        <pc:spChg chg="mod">
          <ac:chgData name="Bogdan Romanica" userId="a7611d08-8716-4d34-baa9-b27928f2cee6" providerId="ADAL" clId="{E94FDBC4-1502-453B-BA3C-C8A3B2FCA035}" dt="2022-06-28T06:12:50.304" v="7666" actId="113"/>
          <ac:spMkLst>
            <pc:docMk/>
            <pc:sldMk cId="874221067" sldId="266"/>
            <ac:spMk id="3" creationId="{3A016DF2-10FB-B788-748A-EC0B18414522}"/>
          </ac:spMkLst>
        </pc:spChg>
      </pc:sldChg>
      <pc:sldChg chg="addSp delSp modSp add mod ord">
        <pc:chgData name="Bogdan Romanica" userId="a7611d08-8716-4d34-baa9-b27928f2cee6" providerId="ADAL" clId="{E94FDBC4-1502-453B-BA3C-C8A3B2FCA035}" dt="2022-06-28T06:22:30.628" v="7933" actId="20577"/>
        <pc:sldMkLst>
          <pc:docMk/>
          <pc:sldMk cId="206070948" sldId="267"/>
        </pc:sldMkLst>
        <pc:spChg chg="add mod">
          <ac:chgData name="Bogdan Romanica" userId="a7611d08-8716-4d34-baa9-b27928f2cee6" providerId="ADAL" clId="{E94FDBC4-1502-453B-BA3C-C8A3B2FCA035}" dt="2022-06-28T06:22:30.628" v="7933" actId="20577"/>
          <ac:spMkLst>
            <pc:docMk/>
            <pc:sldMk cId="206070948" sldId="267"/>
            <ac:spMk id="3" creationId="{6C286DCB-6156-F12E-062B-32247A896C6A}"/>
          </ac:spMkLst>
        </pc:spChg>
        <pc:spChg chg="mod">
          <ac:chgData name="Bogdan Romanica" userId="a7611d08-8716-4d34-baa9-b27928f2cee6" providerId="ADAL" clId="{E94FDBC4-1502-453B-BA3C-C8A3B2FCA035}" dt="2022-06-27T08:42:13.022" v="2802" actId="20577"/>
          <ac:spMkLst>
            <pc:docMk/>
            <pc:sldMk cId="206070948" sldId="267"/>
            <ac:spMk id="4" creationId="{9ED433DF-70D0-3255-9CF4-83DF0FC2A2D0}"/>
          </ac:spMkLst>
        </pc:spChg>
        <pc:spChg chg="del">
          <ac:chgData name="Bogdan Romanica" userId="a7611d08-8716-4d34-baa9-b27928f2cee6" providerId="ADAL" clId="{E94FDBC4-1502-453B-BA3C-C8A3B2FCA035}" dt="2022-06-27T08:42:33.405" v="2808" actId="478"/>
          <ac:spMkLst>
            <pc:docMk/>
            <pc:sldMk cId="206070948" sldId="267"/>
            <ac:spMk id="6" creationId="{59489E91-4670-DDA6-6C29-6AA45935B576}"/>
          </ac:spMkLst>
        </pc:spChg>
        <pc:spChg chg="del mod">
          <ac:chgData name="Bogdan Romanica" userId="a7611d08-8716-4d34-baa9-b27928f2cee6" providerId="ADAL" clId="{E94FDBC4-1502-453B-BA3C-C8A3B2FCA035}" dt="2022-06-27T08:42:16.860" v="2803" actId="478"/>
          <ac:spMkLst>
            <pc:docMk/>
            <pc:sldMk cId="206070948" sldId="267"/>
            <ac:spMk id="7" creationId="{BFC139BD-0F24-D63A-457D-97A01BBF53B6}"/>
          </ac:spMkLst>
        </pc:spChg>
        <pc:graphicFrameChg chg="del">
          <ac:chgData name="Bogdan Romanica" userId="a7611d08-8716-4d34-baa9-b27928f2cee6" providerId="ADAL" clId="{E94FDBC4-1502-453B-BA3C-C8A3B2FCA035}" dt="2022-06-27T08:23:20.241" v="2751" actId="478"/>
          <ac:graphicFrameMkLst>
            <pc:docMk/>
            <pc:sldMk cId="206070948" sldId="267"/>
            <ac:graphicFrameMk id="5" creationId="{51A7C2AE-9153-8891-7A78-E1A9EA80F78F}"/>
          </ac:graphicFrameMkLst>
        </pc:graphicFrameChg>
      </pc:sldChg>
      <pc:sldChg chg="modSp add mod ord">
        <pc:chgData name="Bogdan Romanica" userId="a7611d08-8716-4d34-baa9-b27928f2cee6" providerId="ADAL" clId="{E94FDBC4-1502-453B-BA3C-C8A3B2FCA035}" dt="2022-06-28T06:20:35.668" v="7867" actId="207"/>
        <pc:sldMkLst>
          <pc:docMk/>
          <pc:sldMk cId="2577283032" sldId="268"/>
        </pc:sldMkLst>
        <pc:spChg chg="mod">
          <ac:chgData name="Bogdan Romanica" userId="a7611d08-8716-4d34-baa9-b27928f2cee6" providerId="ADAL" clId="{E94FDBC4-1502-453B-BA3C-C8A3B2FCA035}" dt="2022-06-28T06:20:35.668" v="7867" actId="207"/>
          <ac:spMkLst>
            <pc:docMk/>
            <pc:sldMk cId="2577283032" sldId="268"/>
            <ac:spMk id="3" creationId="{6C286DCB-6156-F12E-062B-32247A896C6A}"/>
          </ac:spMkLst>
        </pc:spChg>
        <pc:spChg chg="mod">
          <ac:chgData name="Bogdan Romanica" userId="a7611d08-8716-4d34-baa9-b27928f2cee6" providerId="ADAL" clId="{E94FDBC4-1502-453B-BA3C-C8A3B2FCA035}" dt="2022-06-27T08:48:23.121" v="3065" actId="20577"/>
          <ac:spMkLst>
            <pc:docMk/>
            <pc:sldMk cId="2577283032" sldId="268"/>
            <ac:spMk id="4" creationId="{9ED433DF-70D0-3255-9CF4-83DF0FC2A2D0}"/>
          </ac:spMkLst>
        </pc:spChg>
      </pc:sldChg>
      <pc:sldChg chg="addSp delSp modSp add mod">
        <pc:chgData name="Bogdan Romanica" userId="a7611d08-8716-4d34-baa9-b27928f2cee6" providerId="ADAL" clId="{E94FDBC4-1502-453B-BA3C-C8A3B2FCA035}" dt="2022-06-28T06:23:39.860" v="7938" actId="1076"/>
        <pc:sldMkLst>
          <pc:docMk/>
          <pc:sldMk cId="3881807075" sldId="269"/>
        </pc:sldMkLst>
        <pc:spChg chg="mod">
          <ac:chgData name="Bogdan Romanica" userId="a7611d08-8716-4d34-baa9-b27928f2cee6" providerId="ADAL" clId="{E94FDBC4-1502-453B-BA3C-C8A3B2FCA035}" dt="2022-06-27T19:13:45.141" v="7578" actId="2711"/>
          <ac:spMkLst>
            <pc:docMk/>
            <pc:sldMk cId="3881807075" sldId="269"/>
            <ac:spMk id="3" creationId="{6C286DCB-6156-F12E-062B-32247A896C6A}"/>
          </ac:spMkLst>
        </pc:spChg>
        <pc:spChg chg="mod">
          <ac:chgData name="Bogdan Romanica" userId="a7611d08-8716-4d34-baa9-b27928f2cee6" providerId="ADAL" clId="{E94FDBC4-1502-453B-BA3C-C8A3B2FCA035}" dt="2022-06-27T09:49:01.148" v="3786" actId="20577"/>
          <ac:spMkLst>
            <pc:docMk/>
            <pc:sldMk cId="3881807075" sldId="269"/>
            <ac:spMk id="4" creationId="{9ED433DF-70D0-3255-9CF4-83DF0FC2A2D0}"/>
          </ac:spMkLst>
        </pc:spChg>
        <pc:graphicFrameChg chg="add del mod modGraphic">
          <ac:chgData name="Bogdan Romanica" userId="a7611d08-8716-4d34-baa9-b27928f2cee6" providerId="ADAL" clId="{E94FDBC4-1502-453B-BA3C-C8A3B2FCA035}" dt="2022-06-27T13:32:57.575" v="4237" actId="478"/>
          <ac:graphicFrameMkLst>
            <pc:docMk/>
            <pc:sldMk cId="3881807075" sldId="269"/>
            <ac:graphicFrameMk id="2" creationId="{7E53C61D-887F-6E9E-361F-06B1A006EE5D}"/>
          </ac:graphicFrameMkLst>
        </pc:graphicFrameChg>
        <pc:picChg chg="add del mod">
          <ac:chgData name="Bogdan Romanica" userId="a7611d08-8716-4d34-baa9-b27928f2cee6" providerId="ADAL" clId="{E94FDBC4-1502-453B-BA3C-C8A3B2FCA035}" dt="2022-06-27T13:43:08.542" v="4467" actId="21"/>
          <ac:picMkLst>
            <pc:docMk/>
            <pc:sldMk cId="3881807075" sldId="269"/>
            <ac:picMk id="6" creationId="{8243673B-25CD-D182-76FE-9E60CAF901C2}"/>
          </ac:picMkLst>
        </pc:picChg>
        <pc:picChg chg="add mod">
          <ac:chgData name="Bogdan Romanica" userId="a7611d08-8716-4d34-baa9-b27928f2cee6" providerId="ADAL" clId="{E94FDBC4-1502-453B-BA3C-C8A3B2FCA035}" dt="2022-06-28T06:23:39.860" v="7938" actId="1076"/>
          <ac:picMkLst>
            <pc:docMk/>
            <pc:sldMk cId="3881807075" sldId="269"/>
            <ac:picMk id="6" creationId="{934DBFE0-450C-2446-CA25-AC686FCD740F}"/>
          </ac:picMkLst>
        </pc:picChg>
        <pc:picChg chg="add del mod">
          <ac:chgData name="Bogdan Romanica" userId="a7611d08-8716-4d34-baa9-b27928f2cee6" providerId="ADAL" clId="{E94FDBC4-1502-453B-BA3C-C8A3B2FCA035}" dt="2022-06-27T13:44:42.413" v="4480" actId="478"/>
          <ac:picMkLst>
            <pc:docMk/>
            <pc:sldMk cId="3881807075" sldId="269"/>
            <ac:picMk id="7" creationId="{92304716-1734-9A03-53C2-F6B24606FECB}"/>
          </ac:picMkLst>
        </pc:picChg>
        <pc:picChg chg="add del mod">
          <ac:chgData name="Bogdan Romanica" userId="a7611d08-8716-4d34-baa9-b27928f2cee6" providerId="ADAL" clId="{E94FDBC4-1502-453B-BA3C-C8A3B2FCA035}" dt="2022-06-27T13:45:33.210" v="4491" actId="478"/>
          <ac:picMkLst>
            <pc:docMk/>
            <pc:sldMk cId="3881807075" sldId="269"/>
            <ac:picMk id="8" creationId="{9479D88C-791E-E9E8-BA81-8FCAF8163D9C}"/>
          </ac:picMkLst>
        </pc:picChg>
        <pc:picChg chg="add del mod">
          <ac:chgData name="Bogdan Romanica" userId="a7611d08-8716-4d34-baa9-b27928f2cee6" providerId="ADAL" clId="{E94FDBC4-1502-453B-BA3C-C8A3B2FCA035}" dt="2022-06-27T13:44:50.292" v="4484"/>
          <ac:picMkLst>
            <pc:docMk/>
            <pc:sldMk cId="3881807075" sldId="269"/>
            <ac:picMk id="9" creationId="{69800CE5-73A9-4AF0-0D2D-7EC25D9A7C18}"/>
          </ac:picMkLst>
        </pc:picChg>
        <pc:picChg chg="add del mod modCrop">
          <ac:chgData name="Bogdan Romanica" userId="a7611d08-8716-4d34-baa9-b27928f2cee6" providerId="ADAL" clId="{E94FDBC4-1502-453B-BA3C-C8A3B2FCA035}" dt="2022-06-28T06:23:26.346" v="7934" actId="478"/>
          <ac:picMkLst>
            <pc:docMk/>
            <pc:sldMk cId="3881807075" sldId="269"/>
            <ac:picMk id="11" creationId="{3B1A517E-F920-D229-D7A7-6202EA1E0A98}"/>
          </ac:picMkLst>
        </pc:picChg>
        <pc:picChg chg="add del mod">
          <ac:chgData name="Bogdan Romanica" userId="a7611d08-8716-4d34-baa9-b27928f2cee6" providerId="ADAL" clId="{E94FDBC4-1502-453B-BA3C-C8A3B2FCA035}" dt="2022-06-28T06:23:27.496" v="7935" actId="478"/>
          <ac:picMkLst>
            <pc:docMk/>
            <pc:sldMk cId="3881807075" sldId="269"/>
            <ac:picMk id="13" creationId="{C890153D-CE9F-2943-867E-E1C6BAEE25BD}"/>
          </ac:picMkLst>
        </pc:picChg>
      </pc:sldChg>
      <pc:sldChg chg="addSp delSp modSp add mod">
        <pc:chgData name="Bogdan Romanica" userId="a7611d08-8716-4d34-baa9-b27928f2cee6" providerId="ADAL" clId="{E94FDBC4-1502-453B-BA3C-C8A3B2FCA035}" dt="2022-06-28T06:25:54.159" v="7960" actId="255"/>
        <pc:sldMkLst>
          <pc:docMk/>
          <pc:sldMk cId="82847881" sldId="270"/>
        </pc:sldMkLst>
        <pc:spChg chg="mod">
          <ac:chgData name="Bogdan Romanica" userId="a7611d08-8716-4d34-baa9-b27928f2cee6" providerId="ADAL" clId="{E94FDBC4-1502-453B-BA3C-C8A3B2FCA035}" dt="2022-06-27T19:13:05.116" v="7572" actId="2711"/>
          <ac:spMkLst>
            <pc:docMk/>
            <pc:sldMk cId="82847881" sldId="270"/>
            <ac:spMk id="3" creationId="{6C286DCB-6156-F12E-062B-32247A896C6A}"/>
          </ac:spMkLst>
        </pc:spChg>
        <pc:graphicFrameChg chg="add mod modGraphic">
          <ac:chgData name="Bogdan Romanica" userId="a7611d08-8716-4d34-baa9-b27928f2cee6" providerId="ADAL" clId="{E94FDBC4-1502-453B-BA3C-C8A3B2FCA035}" dt="2022-06-28T06:25:43.261" v="7957" actId="255"/>
          <ac:graphicFrameMkLst>
            <pc:docMk/>
            <pc:sldMk cId="82847881" sldId="270"/>
            <ac:graphicFrameMk id="2" creationId="{CF69B54B-F77F-89A0-49A7-09858E38F3FD}"/>
          </ac:graphicFrameMkLst>
        </pc:graphicFrameChg>
        <pc:graphicFrameChg chg="add mod modGraphic">
          <ac:chgData name="Bogdan Romanica" userId="a7611d08-8716-4d34-baa9-b27928f2cee6" providerId="ADAL" clId="{E94FDBC4-1502-453B-BA3C-C8A3B2FCA035}" dt="2022-06-28T06:25:54.159" v="7960" actId="255"/>
          <ac:graphicFrameMkLst>
            <pc:docMk/>
            <pc:sldMk cId="82847881" sldId="270"/>
            <ac:graphicFrameMk id="5" creationId="{FD04EB24-748E-24CD-99D8-4236DCF5463E}"/>
          </ac:graphicFrameMkLst>
        </pc:graphicFrameChg>
        <pc:picChg chg="del">
          <ac:chgData name="Bogdan Romanica" userId="a7611d08-8716-4d34-baa9-b27928f2cee6" providerId="ADAL" clId="{E94FDBC4-1502-453B-BA3C-C8A3B2FCA035}" dt="2022-06-27T13:35:07.073" v="4295" actId="478"/>
          <ac:picMkLst>
            <pc:docMk/>
            <pc:sldMk cId="82847881" sldId="270"/>
            <ac:picMk id="6" creationId="{8243673B-25CD-D182-76FE-9E60CAF901C2}"/>
          </ac:picMkLst>
        </pc:picChg>
      </pc:sldChg>
      <pc:sldChg chg="addSp delSp modSp add mod">
        <pc:chgData name="Bogdan Romanica" userId="a7611d08-8716-4d34-baa9-b27928f2cee6" providerId="ADAL" clId="{E94FDBC4-1502-453B-BA3C-C8A3B2FCA035}" dt="2022-06-28T06:25:17.717" v="7954" actId="14100"/>
        <pc:sldMkLst>
          <pc:docMk/>
          <pc:sldMk cId="1083894263" sldId="271"/>
        </pc:sldMkLst>
        <pc:spChg chg="mod">
          <ac:chgData name="Bogdan Romanica" userId="a7611d08-8716-4d34-baa9-b27928f2cee6" providerId="ADAL" clId="{E94FDBC4-1502-453B-BA3C-C8A3B2FCA035}" dt="2022-06-28T06:24:31.203" v="7950" actId="6549"/>
          <ac:spMkLst>
            <pc:docMk/>
            <pc:sldMk cId="1083894263" sldId="271"/>
            <ac:spMk id="3" creationId="{6C286DCB-6156-F12E-062B-32247A896C6A}"/>
          </ac:spMkLst>
        </pc:spChg>
        <pc:picChg chg="add mod">
          <ac:chgData name="Bogdan Romanica" userId="a7611d08-8716-4d34-baa9-b27928f2cee6" providerId="ADAL" clId="{E94FDBC4-1502-453B-BA3C-C8A3B2FCA035}" dt="2022-06-28T06:25:17.717" v="7954" actId="14100"/>
          <ac:picMkLst>
            <pc:docMk/>
            <pc:sldMk cId="1083894263" sldId="271"/>
            <ac:picMk id="5" creationId="{22C48AD8-7BFD-4EB8-F1A6-70C0DC5BA270}"/>
          </ac:picMkLst>
        </pc:picChg>
        <pc:picChg chg="add del mod modCrop">
          <ac:chgData name="Bogdan Romanica" userId="a7611d08-8716-4d34-baa9-b27928f2cee6" providerId="ADAL" clId="{E94FDBC4-1502-453B-BA3C-C8A3B2FCA035}" dt="2022-06-27T13:43:43.250" v="4474" actId="21"/>
          <ac:picMkLst>
            <pc:docMk/>
            <pc:sldMk cId="1083894263" sldId="271"/>
            <ac:picMk id="5" creationId="{2D1CBF84-6E0B-2B61-CC2D-885D02928D5E}"/>
          </ac:picMkLst>
        </pc:picChg>
        <pc:picChg chg="del">
          <ac:chgData name="Bogdan Romanica" userId="a7611d08-8716-4d34-baa9-b27928f2cee6" providerId="ADAL" clId="{E94FDBC4-1502-453B-BA3C-C8A3B2FCA035}" dt="2022-06-27T13:40:31.158" v="4382" actId="478"/>
          <ac:picMkLst>
            <pc:docMk/>
            <pc:sldMk cId="1083894263" sldId="271"/>
            <ac:picMk id="6" creationId="{8243673B-25CD-D182-76FE-9E60CAF901C2}"/>
          </ac:picMkLst>
        </pc:picChg>
        <pc:picChg chg="add del mod">
          <ac:chgData name="Bogdan Romanica" userId="a7611d08-8716-4d34-baa9-b27928f2cee6" providerId="ADAL" clId="{E94FDBC4-1502-453B-BA3C-C8A3B2FCA035}" dt="2022-06-27T13:43:48.777" v="4476" actId="21"/>
          <ac:picMkLst>
            <pc:docMk/>
            <pc:sldMk cId="1083894263" sldId="271"/>
            <ac:picMk id="8" creationId="{06BFA86E-5332-9DF4-17FB-5A5F2CA55D18}"/>
          </ac:picMkLst>
        </pc:picChg>
        <pc:picChg chg="add del mod">
          <ac:chgData name="Bogdan Romanica" userId="a7611d08-8716-4d34-baa9-b27928f2cee6" providerId="ADAL" clId="{E94FDBC4-1502-453B-BA3C-C8A3B2FCA035}" dt="2022-06-28T06:25:10.721" v="7951" actId="478"/>
          <ac:picMkLst>
            <pc:docMk/>
            <pc:sldMk cId="1083894263" sldId="271"/>
            <ac:picMk id="9" creationId="{174E7B08-D1A1-0533-E034-ED9CAE02C45F}"/>
          </ac:picMkLst>
        </pc:picChg>
      </pc:sldChg>
      <pc:sldChg chg="add del ord">
        <pc:chgData name="Bogdan Romanica" userId="a7611d08-8716-4d34-baa9-b27928f2cee6" providerId="ADAL" clId="{E94FDBC4-1502-453B-BA3C-C8A3B2FCA035}" dt="2022-06-27T13:40:22.362" v="4380" actId="2696"/>
        <pc:sldMkLst>
          <pc:docMk/>
          <pc:sldMk cId="1839545942" sldId="271"/>
        </pc:sldMkLst>
      </pc:sldChg>
      <pc:sldChg chg="addSp delSp modSp add mod ord">
        <pc:chgData name="Bogdan Romanica" userId="a7611d08-8716-4d34-baa9-b27928f2cee6" providerId="ADAL" clId="{E94FDBC4-1502-453B-BA3C-C8A3B2FCA035}" dt="2022-06-27T19:08:59.198" v="7452" actId="1076"/>
        <pc:sldMkLst>
          <pc:docMk/>
          <pc:sldMk cId="2144910232" sldId="272"/>
        </pc:sldMkLst>
        <pc:spChg chg="del">
          <ac:chgData name="Bogdan Romanica" userId="a7611d08-8716-4d34-baa9-b27928f2cee6" providerId="ADAL" clId="{E94FDBC4-1502-453B-BA3C-C8A3B2FCA035}" dt="2022-06-27T14:06:27.267" v="4570" actId="478"/>
          <ac:spMkLst>
            <pc:docMk/>
            <pc:sldMk cId="2144910232" sldId="272"/>
            <ac:spMk id="3" creationId="{6C286DCB-6156-F12E-062B-32247A896C6A}"/>
          </ac:spMkLst>
        </pc:spChg>
        <pc:spChg chg="mod">
          <ac:chgData name="Bogdan Romanica" userId="a7611d08-8716-4d34-baa9-b27928f2cee6" providerId="ADAL" clId="{E94FDBC4-1502-453B-BA3C-C8A3B2FCA035}" dt="2022-06-27T14:04:51.950" v="4562" actId="20577"/>
          <ac:spMkLst>
            <pc:docMk/>
            <pc:sldMk cId="2144910232" sldId="272"/>
            <ac:spMk id="4" creationId="{9ED433DF-70D0-3255-9CF4-83DF0FC2A2D0}"/>
          </ac:spMkLst>
        </pc:spChg>
        <pc:spChg chg="add del mod">
          <ac:chgData name="Bogdan Romanica" userId="a7611d08-8716-4d34-baa9-b27928f2cee6" providerId="ADAL" clId="{E94FDBC4-1502-453B-BA3C-C8A3B2FCA035}" dt="2022-06-27T14:36:41.422" v="4576" actId="478"/>
          <ac:spMkLst>
            <pc:docMk/>
            <pc:sldMk cId="2144910232" sldId="272"/>
            <ac:spMk id="9" creationId="{92780C69-DD38-895F-7C6C-024157EF74D5}"/>
          </ac:spMkLst>
        </pc:spChg>
        <pc:spChg chg="add del mod">
          <ac:chgData name="Bogdan Romanica" userId="a7611d08-8716-4d34-baa9-b27928f2cee6" providerId="ADAL" clId="{E94FDBC4-1502-453B-BA3C-C8A3B2FCA035}" dt="2022-06-27T19:08:52.884" v="7450" actId="478"/>
          <ac:spMkLst>
            <pc:docMk/>
            <pc:sldMk cId="2144910232" sldId="272"/>
            <ac:spMk id="11" creationId="{FB690B90-6AC8-E8AA-9F62-7F0FE088AFD6}"/>
          </ac:spMkLst>
        </pc:spChg>
        <pc:graphicFrameChg chg="del">
          <ac:chgData name="Bogdan Romanica" userId="a7611d08-8716-4d34-baa9-b27928f2cee6" providerId="ADAL" clId="{E94FDBC4-1502-453B-BA3C-C8A3B2FCA035}" dt="2022-06-27T14:05:03.182" v="4563" actId="478"/>
          <ac:graphicFrameMkLst>
            <pc:docMk/>
            <pc:sldMk cId="2144910232" sldId="272"/>
            <ac:graphicFrameMk id="2" creationId="{CF69B54B-F77F-89A0-49A7-09858E38F3FD}"/>
          </ac:graphicFrameMkLst>
        </pc:graphicFrameChg>
        <pc:graphicFrameChg chg="del modGraphic">
          <ac:chgData name="Bogdan Romanica" userId="a7611d08-8716-4d34-baa9-b27928f2cee6" providerId="ADAL" clId="{E94FDBC4-1502-453B-BA3C-C8A3B2FCA035}" dt="2022-06-27T14:05:07.224" v="4565" actId="478"/>
          <ac:graphicFrameMkLst>
            <pc:docMk/>
            <pc:sldMk cId="2144910232" sldId="272"/>
            <ac:graphicFrameMk id="5" creationId="{FD04EB24-748E-24CD-99D8-4236DCF5463E}"/>
          </ac:graphicFrameMkLst>
        </pc:graphicFrameChg>
        <pc:picChg chg="add mod">
          <ac:chgData name="Bogdan Romanica" userId="a7611d08-8716-4d34-baa9-b27928f2cee6" providerId="ADAL" clId="{E94FDBC4-1502-453B-BA3C-C8A3B2FCA035}" dt="2022-06-27T19:08:59.198" v="7452" actId="1076"/>
          <ac:picMkLst>
            <pc:docMk/>
            <pc:sldMk cId="2144910232" sldId="272"/>
            <ac:picMk id="7" creationId="{19B35CE2-D754-9C31-6729-F9010DFADFB0}"/>
          </ac:picMkLst>
        </pc:picChg>
      </pc:sldChg>
      <pc:sldChg chg="new del">
        <pc:chgData name="Bogdan Romanica" userId="a7611d08-8716-4d34-baa9-b27928f2cee6" providerId="ADAL" clId="{E94FDBC4-1502-453B-BA3C-C8A3B2FCA035}" dt="2022-06-27T14:44:39.577" v="5038" actId="680"/>
        <pc:sldMkLst>
          <pc:docMk/>
          <pc:sldMk cId="735831435" sldId="273"/>
        </pc:sldMkLst>
      </pc:sldChg>
      <pc:sldChg chg="addSp delSp modSp add mod">
        <pc:chgData name="Bogdan Romanica" userId="a7611d08-8716-4d34-baa9-b27928f2cee6" providerId="ADAL" clId="{E94FDBC4-1502-453B-BA3C-C8A3B2FCA035}" dt="2022-06-28T06:28:25.720" v="8124" actId="121"/>
        <pc:sldMkLst>
          <pc:docMk/>
          <pc:sldMk cId="1351234523" sldId="273"/>
        </pc:sldMkLst>
        <pc:spChg chg="del">
          <ac:chgData name="Bogdan Romanica" userId="a7611d08-8716-4d34-baa9-b27928f2cee6" providerId="ADAL" clId="{E94FDBC4-1502-453B-BA3C-C8A3B2FCA035}" dt="2022-06-27T14:45:45.494" v="5079" actId="478"/>
          <ac:spMkLst>
            <pc:docMk/>
            <pc:sldMk cId="1351234523" sldId="273"/>
            <ac:spMk id="3" creationId="{6C286DCB-6156-F12E-062B-32247A896C6A}"/>
          </ac:spMkLst>
        </pc:spChg>
        <pc:spChg chg="mod">
          <ac:chgData name="Bogdan Romanica" userId="a7611d08-8716-4d34-baa9-b27928f2cee6" providerId="ADAL" clId="{E94FDBC4-1502-453B-BA3C-C8A3B2FCA035}" dt="2022-06-28T06:26:18.899" v="7969" actId="20577"/>
          <ac:spMkLst>
            <pc:docMk/>
            <pc:sldMk cId="1351234523" sldId="273"/>
            <ac:spMk id="4" creationId="{9ED433DF-70D0-3255-9CF4-83DF0FC2A2D0}"/>
          </ac:spMkLst>
        </pc:spChg>
        <pc:spChg chg="add mod">
          <ac:chgData name="Bogdan Romanica" userId="a7611d08-8716-4d34-baa9-b27928f2cee6" providerId="ADAL" clId="{E94FDBC4-1502-453B-BA3C-C8A3B2FCA035}" dt="2022-06-28T06:28:25.720" v="8124" actId="121"/>
          <ac:spMkLst>
            <pc:docMk/>
            <pc:sldMk cId="1351234523" sldId="273"/>
            <ac:spMk id="7" creationId="{5A2660F6-CEC3-1590-8925-287833C05614}"/>
          </ac:spMkLst>
        </pc:spChg>
        <pc:graphicFrameChg chg="del">
          <ac:chgData name="Bogdan Romanica" userId="a7611d08-8716-4d34-baa9-b27928f2cee6" providerId="ADAL" clId="{E94FDBC4-1502-453B-BA3C-C8A3B2FCA035}" dt="2022-06-27T14:45:49.144" v="5080" actId="478"/>
          <ac:graphicFrameMkLst>
            <pc:docMk/>
            <pc:sldMk cId="1351234523" sldId="273"/>
            <ac:graphicFrameMk id="2" creationId="{CF69B54B-F77F-89A0-49A7-09858E38F3FD}"/>
          </ac:graphicFrameMkLst>
        </pc:graphicFrameChg>
        <pc:graphicFrameChg chg="del">
          <ac:chgData name="Bogdan Romanica" userId="a7611d08-8716-4d34-baa9-b27928f2cee6" providerId="ADAL" clId="{E94FDBC4-1502-453B-BA3C-C8A3B2FCA035}" dt="2022-06-27T14:45:52.376" v="5081" actId="478"/>
          <ac:graphicFrameMkLst>
            <pc:docMk/>
            <pc:sldMk cId="1351234523" sldId="273"/>
            <ac:graphicFrameMk id="5" creationId="{FD04EB24-748E-24CD-99D8-4236DCF5463E}"/>
          </ac:graphicFrameMkLst>
        </pc:graphicFrameChg>
      </pc:sldChg>
      <pc:sldChg chg="addSp modSp add mod ord">
        <pc:chgData name="Bogdan Romanica" userId="a7611d08-8716-4d34-baa9-b27928f2cee6" providerId="ADAL" clId="{E94FDBC4-1502-453B-BA3C-C8A3B2FCA035}" dt="2022-06-27T15:00:29.519" v="6061" actId="113"/>
        <pc:sldMkLst>
          <pc:docMk/>
          <pc:sldMk cId="886862056" sldId="274"/>
        </pc:sldMkLst>
        <pc:spChg chg="mod">
          <ac:chgData name="Bogdan Romanica" userId="a7611d08-8716-4d34-baa9-b27928f2cee6" providerId="ADAL" clId="{E94FDBC4-1502-453B-BA3C-C8A3B2FCA035}" dt="2022-06-27T15:00:21.414" v="6060" actId="1076"/>
          <ac:spMkLst>
            <pc:docMk/>
            <pc:sldMk cId="886862056" sldId="274"/>
            <ac:spMk id="5" creationId="{E9D0AB0F-19DA-2C4C-AD0C-8AAFE206B00A}"/>
          </ac:spMkLst>
        </pc:spChg>
        <pc:spChg chg="mod">
          <ac:chgData name="Bogdan Romanica" userId="a7611d08-8716-4d34-baa9-b27928f2cee6" providerId="ADAL" clId="{E94FDBC4-1502-453B-BA3C-C8A3B2FCA035}" dt="2022-06-27T15:00:12.054" v="6058" actId="1076"/>
          <ac:spMkLst>
            <pc:docMk/>
            <pc:sldMk cId="886862056" sldId="274"/>
            <ac:spMk id="9" creationId="{DCE78BF3-617D-491E-AC9E-E8A1CCC282ED}"/>
          </ac:spMkLst>
        </pc:spChg>
        <pc:spChg chg="add mod">
          <ac:chgData name="Bogdan Romanica" userId="a7611d08-8716-4d34-baa9-b27928f2cee6" providerId="ADAL" clId="{E94FDBC4-1502-453B-BA3C-C8A3B2FCA035}" dt="2022-06-27T15:00:29.519" v="6061" actId="113"/>
          <ac:spMkLst>
            <pc:docMk/>
            <pc:sldMk cId="886862056" sldId="274"/>
            <ac:spMk id="10" creationId="{27884E17-CA65-8CC6-6D7D-720E130B5C13}"/>
          </ac:spMkLst>
        </pc:spChg>
      </pc:sldChg>
      <pc:sldChg chg="addSp delSp modSp add mod">
        <pc:chgData name="Bogdan Romanica" userId="a7611d08-8716-4d34-baa9-b27928f2cee6" providerId="ADAL" clId="{E94FDBC4-1502-453B-BA3C-C8A3B2FCA035}" dt="2022-06-28T06:16:51.350" v="7824" actId="20577"/>
        <pc:sldMkLst>
          <pc:docMk/>
          <pc:sldMk cId="1963783435" sldId="275"/>
        </pc:sldMkLst>
        <pc:spChg chg="add mod">
          <ac:chgData name="Bogdan Romanica" userId="a7611d08-8716-4d34-baa9-b27928f2cee6" providerId="ADAL" clId="{E94FDBC4-1502-453B-BA3C-C8A3B2FCA035}" dt="2022-06-28T06:16:51.350" v="7824" actId="20577"/>
          <ac:spMkLst>
            <pc:docMk/>
            <pc:sldMk cId="1963783435" sldId="275"/>
            <ac:spMk id="3" creationId="{0B41FE99-68EF-D4DF-32B0-C403C7B04956}"/>
          </ac:spMkLst>
        </pc:spChg>
        <pc:spChg chg="mod">
          <ac:chgData name="Bogdan Romanica" userId="a7611d08-8716-4d34-baa9-b27928f2cee6" providerId="ADAL" clId="{E94FDBC4-1502-453B-BA3C-C8A3B2FCA035}" dt="2022-06-27T15:12:05.499" v="6428" actId="122"/>
          <ac:spMkLst>
            <pc:docMk/>
            <pc:sldMk cId="1963783435" sldId="275"/>
            <ac:spMk id="4" creationId="{9ED433DF-70D0-3255-9CF4-83DF0FC2A2D0}"/>
          </ac:spMkLst>
        </pc:spChg>
        <pc:spChg chg="del">
          <ac:chgData name="Bogdan Romanica" userId="a7611d08-8716-4d34-baa9-b27928f2cee6" providerId="ADAL" clId="{E94FDBC4-1502-453B-BA3C-C8A3B2FCA035}" dt="2022-06-27T15:12:22.806" v="6431" actId="478"/>
          <ac:spMkLst>
            <pc:docMk/>
            <pc:sldMk cId="1963783435" sldId="275"/>
            <ac:spMk id="6" creationId="{59489E91-4670-DDA6-6C29-6AA45935B576}"/>
          </ac:spMkLst>
        </pc:spChg>
        <pc:spChg chg="del">
          <ac:chgData name="Bogdan Romanica" userId="a7611d08-8716-4d34-baa9-b27928f2cee6" providerId="ADAL" clId="{E94FDBC4-1502-453B-BA3C-C8A3B2FCA035}" dt="2022-06-27T15:12:19.073" v="6430" actId="478"/>
          <ac:spMkLst>
            <pc:docMk/>
            <pc:sldMk cId="1963783435" sldId="275"/>
            <ac:spMk id="7" creationId="{BFC139BD-0F24-D63A-457D-97A01BBF53B6}"/>
          </ac:spMkLst>
        </pc:spChg>
        <pc:spChg chg="del">
          <ac:chgData name="Bogdan Romanica" userId="a7611d08-8716-4d34-baa9-b27928f2cee6" providerId="ADAL" clId="{E94FDBC4-1502-453B-BA3C-C8A3B2FCA035}" dt="2022-06-27T15:12:27.797" v="6433" actId="478"/>
          <ac:spMkLst>
            <pc:docMk/>
            <pc:sldMk cId="1963783435" sldId="275"/>
            <ac:spMk id="9" creationId="{8F31BD37-B62A-90DD-B1DC-BAC92AB75B2F}"/>
          </ac:spMkLst>
        </pc:spChg>
        <pc:graphicFrameChg chg="del">
          <ac:chgData name="Bogdan Romanica" userId="a7611d08-8716-4d34-baa9-b27928f2cee6" providerId="ADAL" clId="{E94FDBC4-1502-453B-BA3C-C8A3B2FCA035}" dt="2022-06-27T15:12:15.315" v="6429" actId="478"/>
          <ac:graphicFrameMkLst>
            <pc:docMk/>
            <pc:sldMk cId="1963783435" sldId="275"/>
            <ac:graphicFrameMk id="5" creationId="{51A7C2AE-9153-8891-7A78-E1A9EA80F78F}"/>
          </ac:graphicFrameMkLst>
        </pc:graphicFrameChg>
      </pc:sldChg>
      <pc:sldChg chg="new del">
        <pc:chgData name="Bogdan Romanica" userId="a7611d08-8716-4d34-baa9-b27928f2cee6" providerId="ADAL" clId="{E94FDBC4-1502-453B-BA3C-C8A3B2FCA035}" dt="2022-06-27T15:10:24.435" v="6355" actId="680"/>
        <pc:sldMkLst>
          <pc:docMk/>
          <pc:sldMk cId="3547577926" sldId="275"/>
        </pc:sldMkLst>
      </pc:sldChg>
      <pc:sldChg chg="addSp delSp modSp add mod">
        <pc:chgData name="Bogdan Romanica" userId="a7611d08-8716-4d34-baa9-b27928f2cee6" providerId="ADAL" clId="{E94FDBC4-1502-453B-BA3C-C8A3B2FCA035}" dt="2022-06-28T06:24:11.860" v="7948" actId="20577"/>
        <pc:sldMkLst>
          <pc:docMk/>
          <pc:sldMk cId="2862472321" sldId="276"/>
        </pc:sldMkLst>
        <pc:spChg chg="mod">
          <ac:chgData name="Bogdan Romanica" userId="a7611d08-8716-4d34-baa9-b27928f2cee6" providerId="ADAL" clId="{E94FDBC4-1502-453B-BA3C-C8A3B2FCA035}" dt="2022-06-27T19:09:14.335" v="7455" actId="20577"/>
          <ac:spMkLst>
            <pc:docMk/>
            <pc:sldMk cId="2862472321" sldId="276"/>
            <ac:spMk id="11" creationId="{FB690B90-6AC8-E8AA-9F62-7F0FE088AFD6}"/>
          </ac:spMkLst>
        </pc:spChg>
        <pc:spChg chg="add mod">
          <ac:chgData name="Bogdan Romanica" userId="a7611d08-8716-4d34-baa9-b27928f2cee6" providerId="ADAL" clId="{E94FDBC4-1502-453B-BA3C-C8A3B2FCA035}" dt="2022-06-28T06:24:11.860" v="7948" actId="20577"/>
          <ac:spMkLst>
            <pc:docMk/>
            <pc:sldMk cId="2862472321" sldId="276"/>
            <ac:spMk id="12" creationId="{9082C7E9-CE6A-2581-4101-FE2F214EC76C}"/>
          </ac:spMkLst>
        </pc:spChg>
        <pc:picChg chg="add del mod">
          <ac:chgData name="Bogdan Romanica" userId="a7611d08-8716-4d34-baa9-b27928f2cee6" providerId="ADAL" clId="{E94FDBC4-1502-453B-BA3C-C8A3B2FCA035}" dt="2022-06-28T06:23:55.496" v="7939" actId="478"/>
          <ac:picMkLst>
            <pc:docMk/>
            <pc:sldMk cId="2862472321" sldId="276"/>
            <ac:picMk id="3" creationId="{53232A72-F9DB-FE5E-A7CE-BA0617E5B121}"/>
          </ac:picMkLst>
        </pc:picChg>
        <pc:picChg chg="add mod">
          <ac:chgData name="Bogdan Romanica" userId="a7611d08-8716-4d34-baa9-b27928f2cee6" providerId="ADAL" clId="{E94FDBC4-1502-453B-BA3C-C8A3B2FCA035}" dt="2022-06-28T06:23:58.773" v="7941" actId="1076"/>
          <ac:picMkLst>
            <pc:docMk/>
            <pc:sldMk cId="2862472321" sldId="276"/>
            <ac:picMk id="6" creationId="{2A234C9F-67FB-EA38-FA93-8873DA8F5A83}"/>
          </ac:picMkLst>
        </pc:picChg>
        <pc:picChg chg="add del">
          <ac:chgData name="Bogdan Romanica" userId="a7611d08-8716-4d34-baa9-b27928f2cee6" providerId="ADAL" clId="{E94FDBC4-1502-453B-BA3C-C8A3B2FCA035}" dt="2022-06-27T19:09:23.371" v="7457" actId="22"/>
          <ac:picMkLst>
            <pc:docMk/>
            <pc:sldMk cId="2862472321" sldId="276"/>
            <ac:picMk id="6" creationId="{2D80BCB9-DCEA-16D2-7DF6-E1C0A4A011D7}"/>
          </ac:picMkLst>
        </pc:picChg>
        <pc:picChg chg="del">
          <ac:chgData name="Bogdan Romanica" userId="a7611d08-8716-4d34-baa9-b27928f2cee6" providerId="ADAL" clId="{E94FDBC4-1502-453B-BA3C-C8A3B2FCA035}" dt="2022-06-27T19:06:46.150" v="7448" actId="478"/>
          <ac:picMkLst>
            <pc:docMk/>
            <pc:sldMk cId="2862472321" sldId="276"/>
            <ac:picMk id="7" creationId="{19B35CE2-D754-9C31-6729-F9010DFADFB0}"/>
          </ac:picMkLst>
        </pc:picChg>
        <pc:picChg chg="add del">
          <ac:chgData name="Bogdan Romanica" userId="a7611d08-8716-4d34-baa9-b27928f2cee6" providerId="ADAL" clId="{E94FDBC4-1502-453B-BA3C-C8A3B2FCA035}" dt="2022-06-27T19:09:32.814" v="7459" actId="22"/>
          <ac:picMkLst>
            <pc:docMk/>
            <pc:sldMk cId="2862472321" sldId="276"/>
            <ac:picMk id="9" creationId="{7C419BBB-4E2F-A569-A9B4-9033A4B0AC1F}"/>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C190EEE-FC14-584A-8B65-F835D7919223}" type="datetimeFigureOut">
              <a:rPr lang="ro-RO" smtClean="0"/>
              <a:t>29.03.2023</a:t>
            </a:fld>
            <a:endParaRPr lang="ro-RO"/>
          </a:p>
        </p:txBody>
      </p:sp>
      <p:sp>
        <p:nvSpPr>
          <p:cNvPr id="5" name="Footer Placeholder 4"/>
          <p:cNvSpPr>
            <a:spLocks noGrp="1"/>
          </p:cNvSpPr>
          <p:nvPr>
            <p:ph type="ftr" sz="quarter" idx="11"/>
          </p:nvPr>
        </p:nvSpPr>
        <p:spPr>
          <a:xfrm>
            <a:off x="1876424" y="5410201"/>
            <a:ext cx="5124886" cy="365125"/>
          </a:xfrm>
        </p:spPr>
        <p:txBody>
          <a:bodyPr/>
          <a:lstStyle/>
          <a:p>
            <a:endParaRPr lang="ro-RO"/>
          </a:p>
        </p:txBody>
      </p:sp>
      <p:sp>
        <p:nvSpPr>
          <p:cNvPr id="6" name="Slide Number Placeholder 5"/>
          <p:cNvSpPr>
            <a:spLocks noGrp="1"/>
          </p:cNvSpPr>
          <p:nvPr>
            <p:ph type="sldNum" sz="quarter" idx="12"/>
          </p:nvPr>
        </p:nvSpPr>
        <p:spPr>
          <a:xfrm>
            <a:off x="9896911" y="5410199"/>
            <a:ext cx="771089" cy="365125"/>
          </a:xfrm>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72988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o-RO"/>
              <a:t>Faceți clic pe pictogramă pentru a adăuga o imagine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29.03.2023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368220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29.03.2023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56545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29.03.2023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92513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29.03.2023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338754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o-RO"/>
              <a:t>Faceți clic pentru a edita stilul de titlu coordonator</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5C190EEE-FC14-584A-8B65-F835D7919223}" type="datetimeFigureOut">
              <a:rPr lang="ro-RO" smtClean="0"/>
              <a:t>29.03.2023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2647770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o-RO"/>
              <a:t>Faceți clic pentru a edita stilul de titlu coordonator</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5C190EEE-FC14-584A-8B65-F835D7919223}" type="datetimeFigureOut">
              <a:rPr lang="ro-RO" smtClean="0"/>
              <a:t>29.03.2023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2138441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t>29.03.2023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370344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t>29.03.2023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46904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t>29.03.2023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394872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5C190EEE-FC14-584A-8B65-F835D7919223}" type="datetimeFigureOut">
              <a:rPr lang="ro-RO" smtClean="0"/>
              <a:t>29.03.2023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201544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5C190EEE-FC14-584A-8B65-F835D7919223}" type="datetimeFigureOut">
              <a:rPr lang="ro-RO" smtClean="0"/>
              <a:t>29.03.2023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132162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141410" y="3073397"/>
            <a:ext cx="4878391" cy="271780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172200" y="3073397"/>
            <a:ext cx="4875210" cy="271780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5C190EEE-FC14-584A-8B65-F835D7919223}" type="datetimeFigureOut">
              <a:rPr lang="ro-RO" smtClean="0"/>
              <a:t>29.03.2023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290715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5C190EEE-FC14-584A-8B65-F835D7919223}" type="datetimeFigureOut">
              <a:rPr lang="ro-RO" smtClean="0"/>
              <a:t>29.03.2023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171674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90EEE-FC14-584A-8B65-F835D7919223}" type="datetimeFigureOut">
              <a:rPr lang="ro-RO" smtClean="0"/>
              <a:t>29.03.2023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174319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o-RO"/>
              <a:t>Faceți clic pentru a edita stilul de titlu coordonator</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29.03.2023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28875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29.03.2023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41128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190EEE-FC14-584A-8B65-F835D7919223}" type="datetimeFigureOut">
              <a:rPr lang="ro-RO" smtClean="0"/>
              <a:t>29.03.2023</a:t>
            </a:fld>
            <a:endParaRPr lang="ro-RO"/>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8E7067-52F8-CD49-9AD8-468E132CF2DB}" type="slidenum">
              <a:rPr lang="ro-RO" smtClean="0"/>
              <a:t>‹#›</a:t>
            </a:fld>
            <a:endParaRPr lang="ro-RO"/>
          </a:p>
        </p:txBody>
      </p:sp>
    </p:spTree>
    <p:extLst>
      <p:ext uri="{BB962C8B-B14F-4D97-AF65-F5344CB8AC3E}">
        <p14:creationId xmlns:p14="http://schemas.microsoft.com/office/powerpoint/2010/main" val="140442897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eeagrants.org/"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eeagrants.org/" TargetMode="External"/><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xmlns="" id="{E9D0AB0F-19DA-2C4C-AD0C-8AAFE206B00A}"/>
              </a:ext>
            </a:extLst>
          </p:cNvPr>
          <p:cNvSpPr>
            <a:spLocks noGrp="1"/>
          </p:cNvSpPr>
          <p:nvPr>
            <p:ph type="ctrTitle"/>
          </p:nvPr>
        </p:nvSpPr>
        <p:spPr>
          <a:xfrm>
            <a:off x="1485633" y="162340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7" name="Tittel 3">
            <a:extLst>
              <a:ext uri="{FF2B5EF4-FFF2-40B4-BE49-F238E27FC236}">
                <a16:creationId xmlns:a16="http://schemas.microsoft.com/office/drawing/2014/main" xmlns="" id="{D458F1DB-CBBF-F441-B7F0-6B1AC5AC5E83}"/>
              </a:ext>
            </a:extLst>
          </p:cNvPr>
          <p:cNvSpPr txBox="1">
            <a:spLocks/>
          </p:cNvSpPr>
          <p:nvPr/>
        </p:nvSpPr>
        <p:spPr>
          <a:xfrm>
            <a:off x="365760" y="5256656"/>
            <a:ext cx="2606040" cy="3217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err="1">
                <a:solidFill>
                  <a:schemeClr val="bg1"/>
                </a:solidFill>
                <a:latin typeface="Arial" panose="020B0604020202020204" pitchFamily="34" charset="0"/>
                <a:cs typeface="Arial" panose="020B0604020202020204" pitchFamily="34" charset="0"/>
              </a:rPr>
              <a:t>Proiect</a:t>
            </a:r>
            <a:r>
              <a:rPr lang="en-GB" sz="1800" b="1" dirty="0">
                <a:solidFill>
                  <a:schemeClr val="bg1"/>
                </a:solidFill>
                <a:latin typeface="Arial" panose="020B0604020202020204" pitchFamily="34" charset="0"/>
                <a:cs typeface="Arial" panose="020B0604020202020204" pitchFamily="34" charset="0"/>
              </a:rPr>
              <a:t> </a:t>
            </a:r>
            <a:r>
              <a:rPr lang="en-GB" sz="1800" b="1" dirty="0" err="1">
                <a:solidFill>
                  <a:schemeClr val="bg1"/>
                </a:solidFill>
                <a:latin typeface="Arial" panose="020B0604020202020204" pitchFamily="34" charset="0"/>
                <a:cs typeface="Arial" panose="020B0604020202020204" pitchFamily="34" charset="0"/>
              </a:rPr>
              <a:t>derulat</a:t>
            </a:r>
            <a:r>
              <a:rPr lang="en-GB" sz="1800" b="1" dirty="0">
                <a:solidFill>
                  <a:schemeClr val="bg1"/>
                </a:solidFill>
                <a:latin typeface="Arial" panose="020B0604020202020204" pitchFamily="34" charset="0"/>
                <a:cs typeface="Arial" panose="020B0604020202020204" pitchFamily="34" charset="0"/>
              </a:rPr>
              <a:t> de</a:t>
            </a:r>
          </a:p>
        </p:txBody>
      </p:sp>
      <p:pic>
        <p:nvPicPr>
          <p:cNvPr id="15" name="Imagine 14">
            <a:extLst>
              <a:ext uri="{FF2B5EF4-FFF2-40B4-BE49-F238E27FC236}">
                <a16:creationId xmlns:a16="http://schemas.microsoft.com/office/drawing/2014/main" xmlns="" id="{9CCAC15B-13D6-433C-A640-56929B872383}"/>
              </a:ext>
            </a:extLst>
          </p:cNvPr>
          <p:cNvPicPr>
            <a:picLocks noChangeAspect="1"/>
          </p:cNvPicPr>
          <p:nvPr/>
        </p:nvPicPr>
        <p:blipFill>
          <a:blip r:embed="rId5"/>
          <a:stretch>
            <a:fillRect/>
          </a:stretch>
        </p:blipFill>
        <p:spPr>
          <a:xfrm>
            <a:off x="365760" y="328166"/>
            <a:ext cx="2606040" cy="1264920"/>
          </a:xfrm>
          <a:prstGeom prst="rect">
            <a:avLst/>
          </a:prstGeom>
        </p:spPr>
      </p:pic>
      <p:sp>
        <p:nvSpPr>
          <p:cNvPr id="9" name="CasetăText 8">
            <a:extLst>
              <a:ext uri="{FF2B5EF4-FFF2-40B4-BE49-F238E27FC236}">
                <a16:creationId xmlns:a16="http://schemas.microsoft.com/office/drawing/2014/main" xmlns="" id="{DCE78BF3-617D-491E-AC9E-E8A1CCC282ED}"/>
              </a:ext>
            </a:extLst>
          </p:cNvPr>
          <p:cNvSpPr txBox="1"/>
          <p:nvPr/>
        </p:nvSpPr>
        <p:spPr>
          <a:xfrm>
            <a:off x="1485633" y="2803437"/>
            <a:ext cx="10295793" cy="1477328"/>
          </a:xfrm>
          <a:prstGeom prst="rect">
            <a:avLst/>
          </a:prstGeom>
          <a:noFill/>
        </p:spPr>
        <p:txBody>
          <a:bodyPr wrap="square">
            <a:spAutoFit/>
          </a:bodyPr>
          <a:lstStyle/>
          <a:p>
            <a:r>
              <a:rPr lang="ro-RO" b="1" i="1" dirty="0" smtClean="0">
                <a:solidFill>
                  <a:schemeClr val="bg1"/>
                </a:solidFill>
                <a:latin typeface="Arial" panose="020B0604020202020204" pitchFamily="34" charset="0"/>
                <a:ea typeface="Calibri" panose="020F0502020204030204" pitchFamily="34" charset="0"/>
              </a:rPr>
              <a:t>Titlu:</a:t>
            </a:r>
            <a:r>
              <a:rPr lang="en-US" b="1" i="1" dirty="0" err="1" smtClean="0">
                <a:solidFill>
                  <a:schemeClr val="bg1"/>
                </a:solidFill>
                <a:latin typeface="Arial" panose="020B0604020202020204" pitchFamily="34" charset="0"/>
                <a:ea typeface="Calibri" panose="020F0502020204030204" pitchFamily="34" charset="0"/>
              </a:rPr>
              <a:t>Delicventa</a:t>
            </a:r>
            <a:r>
              <a:rPr lang="en-US" b="1" i="1" dirty="0" smtClean="0">
                <a:solidFill>
                  <a:schemeClr val="bg1"/>
                </a:solidFill>
                <a:latin typeface="Arial" panose="020B0604020202020204" pitchFamily="34" charset="0"/>
                <a:ea typeface="Calibri" panose="020F0502020204030204" pitchFamily="34" charset="0"/>
              </a:rPr>
              <a:t> </a:t>
            </a:r>
            <a:r>
              <a:rPr lang="en-US" b="1" i="1" dirty="0" err="1" smtClean="0">
                <a:solidFill>
                  <a:schemeClr val="bg1"/>
                </a:solidFill>
                <a:latin typeface="Arial" panose="020B0604020202020204" pitchFamily="34" charset="0"/>
                <a:ea typeface="Calibri" panose="020F0502020204030204" pitchFamily="34" charset="0"/>
              </a:rPr>
              <a:t>juvenila</a:t>
            </a:r>
            <a:endParaRPr lang="ro-RO" b="1" i="1" dirty="0">
              <a:solidFill>
                <a:schemeClr val="bg1"/>
              </a:solidFill>
              <a:effectLst/>
              <a:latin typeface="Arial" panose="020B0604020202020204" pitchFamily="34" charset="0"/>
              <a:ea typeface="Calibri" panose="020F0502020204030204" pitchFamily="34" charset="0"/>
            </a:endParaRPr>
          </a:p>
          <a:p>
            <a:endParaRPr lang="ro-RO" i="1" dirty="0">
              <a:solidFill>
                <a:schemeClr val="bg1"/>
              </a:solidFill>
              <a:latin typeface="Arial" panose="020B0604020202020204" pitchFamily="34" charset="0"/>
              <a:cs typeface="Arial" panose="020B0604020202020204" pitchFamily="34" charset="0"/>
            </a:endParaRPr>
          </a:p>
          <a:p>
            <a:r>
              <a:rPr lang="ro-RO" i="1" dirty="0">
                <a:solidFill>
                  <a:schemeClr val="bg1"/>
                </a:solidFill>
                <a:effectLst/>
                <a:latin typeface="Arial" panose="020B0604020202020204" pitchFamily="34" charset="0"/>
                <a:ea typeface="Calibri" panose="020F0502020204030204" pitchFamily="34" charset="0"/>
              </a:rPr>
              <a:t>Autor: Prof. </a:t>
            </a:r>
            <a:r>
              <a:rPr lang="en-US" i="1" dirty="0" err="1" smtClean="0">
                <a:solidFill>
                  <a:schemeClr val="bg1"/>
                </a:solidFill>
                <a:effectLst/>
                <a:latin typeface="Arial" panose="020B0604020202020204" pitchFamily="34" charset="0"/>
                <a:ea typeface="Calibri" panose="020F0502020204030204" pitchFamily="34" charset="0"/>
              </a:rPr>
              <a:t>Teodorovici</a:t>
            </a:r>
            <a:r>
              <a:rPr lang="en-US" i="1" dirty="0" smtClean="0">
                <a:solidFill>
                  <a:schemeClr val="bg1"/>
                </a:solidFill>
                <a:effectLst/>
                <a:latin typeface="Arial" panose="020B0604020202020204" pitchFamily="34" charset="0"/>
                <a:ea typeface="Calibri" panose="020F0502020204030204" pitchFamily="34" charset="0"/>
              </a:rPr>
              <a:t> Cristina</a:t>
            </a:r>
            <a:endParaRPr lang="ro-RO" i="1" dirty="0">
              <a:solidFill>
                <a:schemeClr val="bg1"/>
              </a:solidFill>
              <a:effectLst/>
              <a:latin typeface="Arial" panose="020B0604020202020204" pitchFamily="34" charset="0"/>
              <a:ea typeface="Calibri" panose="020F0502020204030204" pitchFamily="34" charset="0"/>
            </a:endParaRPr>
          </a:p>
          <a:p>
            <a:endParaRPr lang="ro-RO" i="1" dirty="0">
              <a:solidFill>
                <a:schemeClr val="bg1"/>
              </a:solidFill>
              <a:effectLst/>
              <a:latin typeface="Arial" panose="020B0604020202020204" pitchFamily="34" charset="0"/>
              <a:ea typeface="Calibri" panose="020F0502020204030204" pitchFamily="34" charset="0"/>
            </a:endParaRPr>
          </a:p>
          <a:p>
            <a:r>
              <a:rPr lang="ro-RO" i="1" dirty="0">
                <a:solidFill>
                  <a:schemeClr val="bg1"/>
                </a:solidFill>
                <a:effectLst/>
                <a:latin typeface="Arial" panose="020B0604020202020204" pitchFamily="34" charset="0"/>
                <a:ea typeface="Calibri" panose="020F0502020204030204" pitchFamily="34" charset="0"/>
              </a:rPr>
              <a:t>Unitatea școlară: </a:t>
            </a:r>
            <a:r>
              <a:rPr lang="en-US" i="1" dirty="0" smtClean="0">
                <a:solidFill>
                  <a:schemeClr val="bg1"/>
                </a:solidFill>
                <a:effectLst/>
                <a:latin typeface="Arial" panose="020B0604020202020204" pitchFamily="34" charset="0"/>
                <a:ea typeface="Calibri" panose="020F0502020204030204" pitchFamily="34" charset="0"/>
              </a:rPr>
              <a:t>CSEI </a:t>
            </a:r>
            <a:r>
              <a:rPr lang="en-US" i="1" dirty="0" err="1" smtClean="0">
                <a:solidFill>
                  <a:schemeClr val="bg1"/>
                </a:solidFill>
                <a:effectLst/>
                <a:latin typeface="Arial" panose="020B0604020202020204" pitchFamily="34" charset="0"/>
                <a:ea typeface="Calibri" panose="020F0502020204030204" pitchFamily="34" charset="0"/>
              </a:rPr>
              <a:t>Suceava</a:t>
            </a:r>
            <a:r>
              <a:rPr lang="ro-RO" i="1" dirty="0" smtClean="0">
                <a:solidFill>
                  <a:schemeClr val="bg1"/>
                </a:solidFill>
                <a:effectLst/>
                <a:latin typeface="Arial" panose="020B0604020202020204" pitchFamily="34" charset="0"/>
                <a:ea typeface="Calibri" panose="020F0502020204030204" pitchFamily="34" charset="0"/>
              </a:rPr>
              <a:t> </a:t>
            </a:r>
            <a:endParaRPr lang="ro-RO" i="1" dirty="0">
              <a:solidFill>
                <a:schemeClr val="bg1"/>
              </a:solidFill>
              <a:latin typeface="Arial" panose="020B0604020202020204" pitchFamily="34" charset="0"/>
              <a:cs typeface="Arial" panose="020B0604020202020204" pitchFamily="34" charset="0"/>
            </a:endParaRPr>
          </a:p>
        </p:txBody>
      </p:sp>
      <p:pic>
        <p:nvPicPr>
          <p:cNvPr id="3" name="Imagine 2">
            <a:extLst>
              <a:ext uri="{FF2B5EF4-FFF2-40B4-BE49-F238E27FC236}">
                <a16:creationId xmlns:a16="http://schemas.microsoft.com/office/drawing/2014/main" xmlns="" id="{BE94FAAF-6EAA-46F8-8310-498F54B937ED}"/>
              </a:ext>
            </a:extLst>
          </p:cNvPr>
          <p:cNvPicPr>
            <a:picLocks noChangeAspect="1"/>
          </p:cNvPicPr>
          <p:nvPr/>
        </p:nvPicPr>
        <p:blipFill>
          <a:blip r:embed="rId6"/>
          <a:stretch>
            <a:fillRect/>
          </a:stretch>
        </p:blipFill>
        <p:spPr>
          <a:xfrm>
            <a:off x="365760" y="5555854"/>
            <a:ext cx="2606040" cy="1110343"/>
          </a:xfrm>
          <a:prstGeom prst="rect">
            <a:avLst/>
          </a:prstGeom>
          <a:solidFill>
            <a:schemeClr val="tx1"/>
          </a:solidFill>
        </p:spPr>
      </p:pic>
      <p:sp>
        <p:nvSpPr>
          <p:cNvPr id="11" name="CasetăText 10">
            <a:extLst>
              <a:ext uri="{FF2B5EF4-FFF2-40B4-BE49-F238E27FC236}">
                <a16:creationId xmlns:a16="http://schemas.microsoft.com/office/drawing/2014/main" xmlns="" id="{31CFAEE0-4C91-4CFE-8B91-72EF59EE5DEB}"/>
              </a:ext>
            </a:extLst>
          </p:cNvPr>
          <p:cNvSpPr txBox="1"/>
          <p:nvPr/>
        </p:nvSpPr>
        <p:spPr>
          <a:xfrm>
            <a:off x="3159522" y="5582430"/>
            <a:ext cx="8757337" cy="1169551"/>
          </a:xfrm>
          <a:prstGeom prst="rect">
            <a:avLst/>
          </a:prstGeom>
          <a:noFill/>
        </p:spPr>
        <p:txBody>
          <a:bodyPr wrap="square">
            <a:spAutoFit/>
          </a:bodyPr>
          <a:lstStyle/>
          <a:p>
            <a:pPr algn="ct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Lucrăm împreună pentru o </a:t>
            </a:r>
            <a:r>
              <a:rPr lang="ro-RO" sz="14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Europă</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32EA60"/>
                </a:solidFill>
                <a:effectLst/>
                <a:latin typeface="Arial" panose="020B0604020202020204" pitchFamily="34" charset="0"/>
                <a:ea typeface="Calibri" panose="020F0502020204030204" pitchFamily="34" charset="0"/>
                <a:cs typeface="Times New Roman" panose="02020603050405020304" pitchFamily="18" charset="0"/>
              </a:rPr>
              <a:t>verde</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FF0105"/>
                </a:solidFill>
                <a:effectLst/>
                <a:latin typeface="Arial" panose="020B0604020202020204" pitchFamily="34" charset="0"/>
                <a:ea typeface="Calibri" panose="020F0502020204030204" pitchFamily="34" charset="0"/>
                <a:cs typeface="Times New Roman" panose="02020603050405020304" pitchFamily="18" charset="0"/>
              </a:rPr>
              <a:t>competitivă </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 </a:t>
            </a:r>
            <a:r>
              <a:rPr lang="ro-RO" sz="1400" b="1" dirty="0">
                <a:solidFill>
                  <a:srgbClr val="0012E9"/>
                </a:solidFill>
                <a:effectLst/>
                <a:latin typeface="Arial" panose="020B0604020202020204" pitchFamily="34" charset="0"/>
                <a:ea typeface="Calibri" panose="020F0502020204030204" pitchFamily="34" charset="0"/>
                <a:cs typeface="Times New Roman" panose="02020603050405020304" pitchFamily="18" charset="0"/>
              </a:rPr>
              <a:t>incluzivă</a:t>
            </a: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Proiect</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derulat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ro-RO" sz="1400" b="0" i="0" u="none" strike="noStrike" baseline="0" dirty="0">
                <a:solidFill>
                  <a:schemeClr val="bg1"/>
                </a:solidFill>
                <a:latin typeface="Arial" panose="020B0604020202020204" pitchFamily="34" charset="0"/>
                <a:cs typeface="Arial" panose="020B0604020202020204" pitchFamily="34" charset="0"/>
              </a:rPr>
              <a:t>Fundația World Vision România</a:t>
            </a:r>
            <a:r>
              <a:rPr lang="en-US" sz="1400" b="0" i="0" u="none" strike="noStrike" baseline="0" dirty="0">
                <a:solidFill>
                  <a:schemeClr val="bg1"/>
                </a:solidFill>
                <a:latin typeface="Arial" panose="020B0604020202020204" pitchFamily="34" charset="0"/>
                <a:cs typeface="Arial" panose="020B0604020202020204" pitchFamily="34" charset="0"/>
              </a:rPr>
              <a:t> cu </a:t>
            </a:r>
            <a:r>
              <a:rPr lang="en-US" sz="1400" b="0" i="0" u="none" strike="noStrike" baseline="0" dirty="0" err="1">
                <a:solidFill>
                  <a:schemeClr val="bg1"/>
                </a:solidFill>
                <a:latin typeface="Arial" panose="020B0604020202020204" pitchFamily="34" charset="0"/>
                <a:cs typeface="Arial" panose="020B0604020202020204" pitchFamily="34" charset="0"/>
              </a:rPr>
              <a:t>sprijinul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financiar</a:t>
            </a:r>
            <a:r>
              <a:rPr lang="en-US" sz="1400" b="0" i="0" u="none" strike="noStrike" baseline="0" dirty="0">
                <a:solidFill>
                  <a:schemeClr val="bg1"/>
                </a:solidFill>
                <a:latin typeface="Arial" panose="020B0604020202020204" pitchFamily="34" charset="0"/>
                <a:cs typeface="Arial" panose="020B0604020202020204" pitchFamily="34" charset="0"/>
              </a:rPr>
              <a:t> Active Citizens Fund </a:t>
            </a:r>
            <a:r>
              <a:rPr lang="en-US" sz="1400" b="0" i="0" u="none" strike="noStrike" baseline="0" dirty="0" err="1">
                <a:solidFill>
                  <a:schemeClr val="bg1"/>
                </a:solidFill>
                <a:latin typeface="Arial" panose="020B0604020202020204" pitchFamily="34" charset="0"/>
                <a:cs typeface="Arial" panose="020B0604020202020204" pitchFamily="34" charset="0"/>
              </a:rPr>
              <a:t>România</a:t>
            </a:r>
            <a:r>
              <a:rPr lang="en-US" sz="1400" b="0" i="0" u="none" strike="noStrike" baseline="0" dirty="0">
                <a:solidFill>
                  <a:schemeClr val="bg1"/>
                </a:solidFill>
                <a:latin typeface="Arial" panose="020B0604020202020204" pitchFamily="34" charset="0"/>
                <a:cs typeface="Arial" panose="020B0604020202020204" pitchFamily="34" charset="0"/>
              </a:rPr>
              <a:t>, program </a:t>
            </a:r>
            <a:r>
              <a:rPr lang="en-US" sz="1400" b="0" i="0" u="none" strike="noStrike" baseline="0" dirty="0" err="1">
                <a:solidFill>
                  <a:schemeClr val="bg1"/>
                </a:solidFill>
                <a:latin typeface="Arial" panose="020B0604020202020204" pitchFamily="34" charset="0"/>
                <a:cs typeface="Arial" panose="020B0604020202020204" pitchFamily="34" charset="0"/>
              </a:rPr>
              <a:t>finanțat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en-US" sz="1400" b="0" i="0" u="none" strike="noStrike" baseline="0" dirty="0" err="1">
                <a:solidFill>
                  <a:schemeClr val="bg1"/>
                </a:solidFill>
                <a:latin typeface="Arial" panose="020B0604020202020204" pitchFamily="34" charset="0"/>
                <a:cs typeface="Arial" panose="020B0604020202020204" pitchFamily="34" charset="0"/>
              </a:rPr>
              <a:t>Islanda</a:t>
            </a:r>
            <a:r>
              <a:rPr lang="en-US" sz="1400" b="0" i="0" u="none" strike="noStrike" baseline="0" dirty="0">
                <a:solidFill>
                  <a:schemeClr val="bg1"/>
                </a:solidFill>
                <a:latin typeface="Arial" panose="020B0604020202020204" pitchFamily="34" charset="0"/>
                <a:cs typeface="Arial" panose="020B0604020202020204" pitchFamily="34" charset="0"/>
              </a:rPr>
              <a:t>,</a:t>
            </a:r>
            <a:r>
              <a:rPr lang="ro-RO" sz="1400" b="0" i="0" u="none" strike="noStrike" baseline="0" dirty="0">
                <a:solidFill>
                  <a:schemeClr val="bg1"/>
                </a:solidFill>
                <a:latin typeface="Arial" panose="020B0604020202020204" pitchFamily="34" charset="0"/>
                <a:cs typeface="Arial" panose="020B0604020202020204" pitchFamily="34" charset="0"/>
              </a:rPr>
              <a:t> </a:t>
            </a:r>
            <a:r>
              <a:rPr lang="de-DE" sz="1400" b="0" i="0" u="none" strike="noStrike" baseline="0" dirty="0">
                <a:solidFill>
                  <a:schemeClr val="bg1"/>
                </a:solidFill>
                <a:latin typeface="Arial" panose="020B0604020202020204" pitchFamily="34" charset="0"/>
                <a:cs typeface="Arial" panose="020B0604020202020204" pitchFamily="34" charset="0"/>
              </a:rPr>
              <a:t>Liechtenstein și Norvegia prin Granturile SEE 2014-2021</a:t>
            </a:r>
            <a:r>
              <a:rPr lang="ro-RO" sz="1400" b="0" i="0" u="none" strike="noStrike" baseline="0" dirty="0">
                <a:solidFill>
                  <a:schemeClr val="bg1"/>
                </a:solidFill>
                <a:latin typeface="Arial" panose="020B0604020202020204" pitchFamily="34" charset="0"/>
                <a:cs typeface="Arial" panose="020B0604020202020204" pitchFamily="34" charset="0"/>
              </a:rPr>
              <a:t>.</a:t>
            </a: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Conținutul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acestui</a:t>
            </a:r>
            <a:r>
              <a:rPr lang="ro-RO"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a:solidFill>
                  <a:schemeClr val="bg1"/>
                </a:solidFill>
                <a:latin typeface="Arial" panose="020B0604020202020204" pitchFamily="34" charset="0"/>
                <a:cs typeface="Arial" panose="020B0604020202020204" pitchFamily="34" charset="0"/>
              </a:rPr>
              <a:t>material nu </a:t>
            </a:r>
            <a:r>
              <a:rPr lang="en-US" sz="1400" b="0" i="0" u="none" strike="noStrike" baseline="0" dirty="0" err="1">
                <a:solidFill>
                  <a:schemeClr val="bg1"/>
                </a:solidFill>
                <a:latin typeface="Arial" panose="020B0604020202020204" pitchFamily="34" charset="0"/>
                <a:cs typeface="Arial" panose="020B0604020202020204" pitchFamily="34" charset="0"/>
              </a:rPr>
              <a:t>reprezintă</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în</a:t>
            </a:r>
            <a:r>
              <a:rPr lang="en-US" sz="1400" b="0" i="0" u="none" strike="noStrike" baseline="0" dirty="0">
                <a:solidFill>
                  <a:schemeClr val="bg1"/>
                </a:solidFill>
                <a:latin typeface="Arial" panose="020B0604020202020204" pitchFamily="34" charset="0"/>
                <a:cs typeface="Arial" panose="020B0604020202020204" pitchFamily="34" charset="0"/>
              </a:rPr>
              <a:t> mod </a:t>
            </a:r>
            <a:r>
              <a:rPr lang="en-US" sz="1400" b="0" i="0" u="none" strike="noStrike" baseline="0" dirty="0" err="1">
                <a:solidFill>
                  <a:schemeClr val="bg1"/>
                </a:solidFill>
                <a:latin typeface="Arial" panose="020B0604020202020204" pitchFamily="34" charset="0"/>
                <a:cs typeface="Arial" panose="020B0604020202020204" pitchFamily="34" charset="0"/>
              </a:rPr>
              <a:t>necesar</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poziția</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oficială</a:t>
            </a:r>
            <a:r>
              <a:rPr lang="en-US" sz="1400" b="0" i="0" u="none" strike="noStrike" baseline="0" dirty="0">
                <a:solidFill>
                  <a:schemeClr val="bg1"/>
                </a:solidFill>
                <a:latin typeface="Arial" panose="020B0604020202020204" pitchFamily="34" charset="0"/>
                <a:cs typeface="Arial" panose="020B0604020202020204" pitchFamily="34" charset="0"/>
              </a:rPr>
              <a:t> a </a:t>
            </a:r>
            <a:r>
              <a:rPr lang="en-US" sz="1400" b="0" i="0" u="none" strike="noStrike" baseline="0" dirty="0" err="1">
                <a:solidFill>
                  <a:schemeClr val="bg1"/>
                </a:solidFill>
                <a:latin typeface="Arial" panose="020B0604020202020204" pitchFamily="34" charset="0"/>
                <a:cs typeface="Arial" panose="020B0604020202020204" pitchFamily="34" charset="0"/>
              </a:rPr>
              <a:t>Granturilor</a:t>
            </a:r>
            <a:r>
              <a:rPr lang="en-US" sz="1400" b="0" i="0" u="none" strike="noStrike" baseline="0" dirty="0">
                <a:solidFill>
                  <a:schemeClr val="bg1"/>
                </a:solidFill>
                <a:latin typeface="Arial" panose="020B0604020202020204" pitchFamily="34" charset="0"/>
                <a:cs typeface="Arial" panose="020B0604020202020204" pitchFamily="34" charset="0"/>
              </a:rPr>
              <a:t> SEE </a:t>
            </a:r>
            <a:r>
              <a:rPr lang="en-US" sz="1400" b="0" i="0" u="none" strike="noStrike" baseline="0" dirty="0" err="1">
                <a:solidFill>
                  <a:schemeClr val="bg1"/>
                </a:solidFill>
                <a:latin typeface="Arial" panose="020B0604020202020204" pitchFamily="34" charset="0"/>
                <a:cs typeface="Arial" panose="020B0604020202020204" pitchFamily="34" charset="0"/>
              </a:rPr>
              <a:t>și</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Norvegiene</a:t>
            </a:r>
            <a:r>
              <a:rPr lang="en-US" sz="1400" b="0" i="0" u="none" strike="noStrike" baseline="0" dirty="0">
                <a:solidFill>
                  <a:schemeClr val="bg1"/>
                </a:solidFill>
                <a:latin typeface="Arial" panose="020B0604020202020204" pitchFamily="34" charset="0"/>
                <a:cs typeface="Arial" panose="020B0604020202020204" pitchFamily="34" charset="0"/>
              </a:rPr>
              <a:t> 2014-2021;</a:t>
            </a:r>
            <a:r>
              <a:rPr lang="ro-RO" sz="1400" b="0" i="0" u="none" strike="noStrike" baseline="0" dirty="0">
                <a:solidFill>
                  <a:schemeClr val="bg1"/>
                </a:solidFill>
                <a:latin typeface="Arial" panose="020B0604020202020204" pitchFamily="34" charset="0"/>
                <a:cs typeface="Arial" panose="020B0604020202020204" pitchFamily="34" charset="0"/>
              </a:rPr>
              <a:t> </a:t>
            </a:r>
            <a:r>
              <a:rPr lang="it-IT" sz="1400" b="0" i="0" u="none" strike="noStrike" baseline="0" dirty="0">
                <a:solidFill>
                  <a:schemeClr val="bg1"/>
                </a:solidFill>
                <a:latin typeface="Arial" panose="020B0604020202020204" pitchFamily="34" charset="0"/>
                <a:cs typeface="Arial" panose="020B0604020202020204" pitchFamily="34" charset="0"/>
              </a:rPr>
              <a:t>pentru mai multe informații accesați </a:t>
            </a:r>
            <a:r>
              <a:rPr lang="it-IT" sz="1400" b="0" i="0" u="none" strike="noStrike" baseline="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www.eeagrants.org</a:t>
            </a:r>
            <a:r>
              <a:rPr lang="ro-RO" sz="1400" b="0" i="0" u="none" strike="noStrike" baseline="0" dirty="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80476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xmlns=""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xmlns="" id="{DCE78BF3-617D-491E-AC9E-E8A1CCC282ED}"/>
              </a:ext>
            </a:extLst>
          </p:cNvPr>
          <p:cNvSpPr txBox="1"/>
          <p:nvPr/>
        </p:nvSpPr>
        <p:spPr>
          <a:xfrm>
            <a:off x="1896206" y="983873"/>
            <a:ext cx="10295793" cy="4524315"/>
          </a:xfrm>
          <a:prstGeom prst="rect">
            <a:avLst/>
          </a:prstGeom>
          <a:noFill/>
        </p:spPr>
        <p:txBody>
          <a:bodyPr wrap="square">
            <a:spAutoFit/>
          </a:bodyPr>
          <a:lstStyle/>
          <a:p>
            <a:r>
              <a:rPr lang="en-US" sz="3200" b="1" dirty="0">
                <a:solidFill>
                  <a:srgbClr val="0070C0"/>
                </a:solidFill>
              </a:rPr>
              <a:t>Ai </a:t>
            </a:r>
            <a:r>
              <a:rPr lang="en-US" sz="3200" b="1" dirty="0" err="1">
                <a:solidFill>
                  <a:srgbClr val="0070C0"/>
                </a:solidFill>
              </a:rPr>
              <a:t>colegi</a:t>
            </a:r>
            <a:r>
              <a:rPr lang="en-US" sz="3200" b="1" dirty="0">
                <a:solidFill>
                  <a:srgbClr val="0070C0"/>
                </a:solidFill>
              </a:rPr>
              <a:t> </a:t>
            </a:r>
            <a:r>
              <a:rPr lang="en-US" sz="3200" b="1" dirty="0" err="1">
                <a:solidFill>
                  <a:srgbClr val="0070C0"/>
                </a:solidFill>
              </a:rPr>
              <a:t>agresivi</a:t>
            </a:r>
            <a:r>
              <a:rPr lang="en-US" sz="3200" b="1" dirty="0">
                <a:solidFill>
                  <a:srgbClr val="0070C0"/>
                </a:solidFill>
              </a:rPr>
              <a:t>?</a:t>
            </a:r>
          </a:p>
          <a:p>
            <a:r>
              <a:rPr lang="en-US" sz="3200" b="1" dirty="0">
                <a:solidFill>
                  <a:srgbClr val="0070C0"/>
                </a:solidFill>
              </a:rPr>
              <a:t>S-a </a:t>
            </a:r>
            <a:r>
              <a:rPr lang="en-US" sz="3200" b="1" dirty="0" err="1">
                <a:solidFill>
                  <a:srgbClr val="0070C0"/>
                </a:solidFill>
              </a:rPr>
              <a:t>iscat</a:t>
            </a:r>
            <a:r>
              <a:rPr lang="en-US" sz="3200" b="1" dirty="0">
                <a:solidFill>
                  <a:srgbClr val="0070C0"/>
                </a:solidFill>
              </a:rPr>
              <a:t> o </a:t>
            </a:r>
            <a:r>
              <a:rPr lang="en-US" sz="3200" b="1" dirty="0" err="1">
                <a:solidFill>
                  <a:srgbClr val="0070C0"/>
                </a:solidFill>
              </a:rPr>
              <a:t>încăierare</a:t>
            </a:r>
            <a:r>
              <a:rPr lang="en-US" sz="3200" b="1" dirty="0">
                <a:solidFill>
                  <a:srgbClr val="0070C0"/>
                </a:solidFill>
              </a:rPr>
              <a:t> </a:t>
            </a:r>
            <a:r>
              <a:rPr lang="en-US" sz="3200" b="1" dirty="0" err="1">
                <a:solidFill>
                  <a:srgbClr val="0070C0"/>
                </a:solidFill>
              </a:rPr>
              <a:t>ce</a:t>
            </a:r>
            <a:r>
              <a:rPr lang="en-US" sz="3200" b="1" dirty="0">
                <a:solidFill>
                  <a:srgbClr val="0070C0"/>
                </a:solidFill>
              </a:rPr>
              <a:t> </a:t>
            </a:r>
            <a:r>
              <a:rPr lang="en-US" sz="3200" b="1" dirty="0" err="1">
                <a:solidFill>
                  <a:srgbClr val="0070C0"/>
                </a:solidFill>
              </a:rPr>
              <a:t>tinde</a:t>
            </a:r>
            <a:r>
              <a:rPr lang="en-US" sz="3200" b="1" dirty="0">
                <a:solidFill>
                  <a:srgbClr val="0070C0"/>
                </a:solidFill>
              </a:rPr>
              <a:t> </a:t>
            </a:r>
            <a:r>
              <a:rPr lang="en-US" sz="3200" b="1" dirty="0" err="1">
                <a:solidFill>
                  <a:srgbClr val="0070C0"/>
                </a:solidFill>
              </a:rPr>
              <a:t>să</a:t>
            </a:r>
            <a:r>
              <a:rPr lang="en-US" sz="3200" b="1" dirty="0">
                <a:solidFill>
                  <a:srgbClr val="0070C0"/>
                </a:solidFill>
              </a:rPr>
              <a:t> se </a:t>
            </a:r>
            <a:r>
              <a:rPr lang="en-US" sz="3200" b="1" dirty="0" err="1">
                <a:solidFill>
                  <a:srgbClr val="0070C0"/>
                </a:solidFill>
              </a:rPr>
              <a:t>amplifice</a:t>
            </a:r>
            <a:r>
              <a:rPr lang="en-US" sz="3200" b="1" dirty="0">
                <a:solidFill>
                  <a:srgbClr val="0070C0"/>
                </a:solidFill>
              </a:rPr>
              <a:t>?</a:t>
            </a:r>
          </a:p>
          <a:p>
            <a:r>
              <a:rPr lang="en-US" sz="3200" b="1" dirty="0">
                <a:solidFill>
                  <a:srgbClr val="0070C0"/>
                </a:solidFill>
              </a:rPr>
              <a:t>Un </a:t>
            </a:r>
            <a:r>
              <a:rPr lang="en-US" sz="3200" b="1" dirty="0" err="1">
                <a:solidFill>
                  <a:srgbClr val="0070C0"/>
                </a:solidFill>
              </a:rPr>
              <a:t>coleg</a:t>
            </a:r>
            <a:r>
              <a:rPr lang="en-US" sz="3200" b="1" dirty="0">
                <a:solidFill>
                  <a:srgbClr val="0070C0"/>
                </a:solidFill>
              </a:rPr>
              <a:t> </a:t>
            </a:r>
            <a:r>
              <a:rPr lang="en-US" sz="3200" b="1" dirty="0" err="1">
                <a:solidFill>
                  <a:srgbClr val="0070C0"/>
                </a:solidFill>
              </a:rPr>
              <a:t>aduce</a:t>
            </a:r>
            <a:r>
              <a:rPr lang="en-US" sz="3200" b="1" dirty="0">
                <a:solidFill>
                  <a:srgbClr val="0070C0"/>
                </a:solidFill>
              </a:rPr>
              <a:t> la </a:t>
            </a:r>
            <a:r>
              <a:rPr lang="en-US" sz="3200" b="1" dirty="0" err="1">
                <a:solidFill>
                  <a:srgbClr val="0070C0"/>
                </a:solidFill>
              </a:rPr>
              <a:t>şcoală</a:t>
            </a:r>
            <a:r>
              <a:rPr lang="en-US" sz="3200" b="1" dirty="0">
                <a:solidFill>
                  <a:srgbClr val="0070C0"/>
                </a:solidFill>
              </a:rPr>
              <a:t> </a:t>
            </a:r>
            <a:r>
              <a:rPr lang="en-US" sz="3200" b="1" dirty="0" err="1">
                <a:solidFill>
                  <a:srgbClr val="0070C0"/>
                </a:solidFill>
              </a:rPr>
              <a:t>arme</a:t>
            </a:r>
            <a:r>
              <a:rPr lang="en-US" sz="3200" b="1" dirty="0">
                <a:solidFill>
                  <a:srgbClr val="0070C0"/>
                </a:solidFill>
              </a:rPr>
              <a:t> </a:t>
            </a:r>
            <a:r>
              <a:rPr lang="en-US" sz="3200" b="1" dirty="0" err="1">
                <a:solidFill>
                  <a:srgbClr val="0070C0"/>
                </a:solidFill>
              </a:rPr>
              <a:t>albe</a:t>
            </a:r>
            <a:r>
              <a:rPr lang="en-US" sz="3200" b="1" dirty="0">
                <a:solidFill>
                  <a:srgbClr val="0070C0"/>
                </a:solidFill>
              </a:rPr>
              <a:t>, </a:t>
            </a:r>
            <a:r>
              <a:rPr lang="en-US" sz="3200" b="1" dirty="0" err="1">
                <a:solidFill>
                  <a:srgbClr val="0070C0"/>
                </a:solidFill>
              </a:rPr>
              <a:t>bâte</a:t>
            </a:r>
            <a:r>
              <a:rPr lang="en-US" sz="3200" b="1" dirty="0">
                <a:solidFill>
                  <a:srgbClr val="0070C0"/>
                </a:solidFill>
              </a:rPr>
              <a:t>, </a:t>
            </a:r>
            <a:r>
              <a:rPr lang="en-US" sz="3200" b="1" dirty="0" err="1">
                <a:solidFill>
                  <a:srgbClr val="0070C0"/>
                </a:solidFill>
              </a:rPr>
              <a:t>intimidează</a:t>
            </a:r>
            <a:r>
              <a:rPr lang="en-US" sz="3200" b="1" dirty="0">
                <a:solidFill>
                  <a:srgbClr val="0070C0"/>
                </a:solidFill>
              </a:rPr>
              <a:t> </a:t>
            </a:r>
            <a:r>
              <a:rPr lang="en-US" sz="3200" b="1" dirty="0" err="1">
                <a:solidFill>
                  <a:srgbClr val="0070C0"/>
                </a:solidFill>
              </a:rPr>
              <a:t>sau</a:t>
            </a:r>
            <a:r>
              <a:rPr lang="en-US" sz="3200" b="1" dirty="0">
                <a:solidFill>
                  <a:srgbClr val="0070C0"/>
                </a:solidFill>
              </a:rPr>
              <a:t> </a:t>
            </a:r>
            <a:r>
              <a:rPr lang="en-US" sz="3200" b="1" dirty="0" err="1">
                <a:solidFill>
                  <a:srgbClr val="0070C0"/>
                </a:solidFill>
              </a:rPr>
              <a:t>ameninţă</a:t>
            </a:r>
            <a:r>
              <a:rPr lang="en-US" sz="3200" b="1" dirty="0">
                <a:solidFill>
                  <a:srgbClr val="0070C0"/>
                </a:solidFill>
              </a:rPr>
              <a:t> </a:t>
            </a:r>
            <a:r>
              <a:rPr lang="en-US" sz="3200" b="1" dirty="0" err="1">
                <a:solidFill>
                  <a:srgbClr val="0070C0"/>
                </a:solidFill>
              </a:rPr>
              <a:t>alţi</a:t>
            </a:r>
            <a:r>
              <a:rPr lang="en-US" sz="3200" b="1" dirty="0">
                <a:solidFill>
                  <a:srgbClr val="0070C0"/>
                </a:solidFill>
              </a:rPr>
              <a:t> </a:t>
            </a:r>
            <a:r>
              <a:rPr lang="en-US" sz="3200" b="1" dirty="0" err="1">
                <a:solidFill>
                  <a:srgbClr val="0070C0"/>
                </a:solidFill>
              </a:rPr>
              <a:t>colegi</a:t>
            </a:r>
            <a:r>
              <a:rPr lang="en-US" sz="3200" b="1" dirty="0">
                <a:solidFill>
                  <a:srgbClr val="0070C0"/>
                </a:solidFill>
              </a:rPr>
              <a:t>?</a:t>
            </a:r>
          </a:p>
          <a:p>
            <a:r>
              <a:rPr lang="en-US" sz="3200" b="1" dirty="0" err="1">
                <a:solidFill>
                  <a:srgbClr val="0070C0"/>
                </a:solidFill>
              </a:rPr>
              <a:t>Gaşca</a:t>
            </a:r>
            <a:r>
              <a:rPr lang="en-US" sz="3200" b="1" dirty="0">
                <a:solidFill>
                  <a:srgbClr val="0070C0"/>
                </a:solidFill>
              </a:rPr>
              <a:t> </a:t>
            </a:r>
            <a:r>
              <a:rPr lang="en-US" sz="3200" b="1" dirty="0" err="1">
                <a:solidFill>
                  <a:srgbClr val="0070C0"/>
                </a:solidFill>
              </a:rPr>
              <a:t>unui</a:t>
            </a:r>
            <a:r>
              <a:rPr lang="en-US" sz="3200" b="1" dirty="0">
                <a:solidFill>
                  <a:srgbClr val="0070C0"/>
                </a:solidFill>
              </a:rPr>
              <a:t> </a:t>
            </a:r>
            <a:r>
              <a:rPr lang="en-US" sz="3200" b="1" dirty="0" err="1">
                <a:solidFill>
                  <a:srgbClr val="0070C0"/>
                </a:solidFill>
              </a:rPr>
              <a:t>elev</a:t>
            </a:r>
            <a:r>
              <a:rPr lang="en-US" sz="3200" b="1" dirty="0">
                <a:solidFill>
                  <a:srgbClr val="0070C0"/>
                </a:solidFill>
              </a:rPr>
              <a:t> vine la </a:t>
            </a:r>
            <a:r>
              <a:rPr lang="en-US" sz="3200" b="1" dirty="0" err="1">
                <a:solidFill>
                  <a:srgbClr val="0070C0"/>
                </a:solidFill>
              </a:rPr>
              <a:t>şcoală</a:t>
            </a:r>
            <a:r>
              <a:rPr lang="en-US" sz="3200" b="1" dirty="0">
                <a:solidFill>
                  <a:srgbClr val="0070C0"/>
                </a:solidFill>
              </a:rPr>
              <a:t>, </a:t>
            </a:r>
            <a:r>
              <a:rPr lang="en-US" sz="3200" b="1" dirty="0" err="1">
                <a:solidFill>
                  <a:srgbClr val="0070C0"/>
                </a:solidFill>
              </a:rPr>
              <a:t>ameninţă</a:t>
            </a:r>
            <a:r>
              <a:rPr lang="en-US" sz="3200" b="1" dirty="0">
                <a:solidFill>
                  <a:srgbClr val="0070C0"/>
                </a:solidFill>
              </a:rPr>
              <a:t> </a:t>
            </a:r>
            <a:r>
              <a:rPr lang="en-US" sz="3200" b="1" dirty="0" err="1">
                <a:solidFill>
                  <a:srgbClr val="0070C0"/>
                </a:solidFill>
              </a:rPr>
              <a:t>sau</a:t>
            </a:r>
            <a:r>
              <a:rPr lang="en-US" sz="3200" b="1" dirty="0">
                <a:solidFill>
                  <a:srgbClr val="0070C0"/>
                </a:solidFill>
              </a:rPr>
              <a:t> </a:t>
            </a:r>
            <a:r>
              <a:rPr lang="en-US" sz="3200" b="1" dirty="0" err="1">
                <a:solidFill>
                  <a:srgbClr val="0070C0"/>
                </a:solidFill>
              </a:rPr>
              <a:t>agresează</a:t>
            </a:r>
            <a:r>
              <a:rPr lang="en-US" sz="3200" b="1" dirty="0">
                <a:solidFill>
                  <a:srgbClr val="0070C0"/>
                </a:solidFill>
              </a:rPr>
              <a:t> </a:t>
            </a:r>
            <a:r>
              <a:rPr lang="en-US" sz="3200" b="1" dirty="0" err="1">
                <a:solidFill>
                  <a:srgbClr val="0070C0"/>
                </a:solidFill>
              </a:rPr>
              <a:t>pe</a:t>
            </a:r>
            <a:r>
              <a:rPr lang="en-US" sz="3200" b="1" dirty="0">
                <a:solidFill>
                  <a:srgbClr val="0070C0"/>
                </a:solidFill>
              </a:rPr>
              <a:t> </a:t>
            </a:r>
            <a:r>
              <a:rPr lang="en-US" sz="3200" b="1" dirty="0" err="1">
                <a:solidFill>
                  <a:srgbClr val="0070C0"/>
                </a:solidFill>
              </a:rPr>
              <a:t>cineva</a:t>
            </a:r>
            <a:r>
              <a:rPr lang="en-US" sz="3200" b="1" dirty="0">
                <a:solidFill>
                  <a:srgbClr val="0070C0"/>
                </a:solidFill>
              </a:rPr>
              <a:t>?</a:t>
            </a:r>
          </a:p>
          <a:p>
            <a:r>
              <a:rPr lang="en-US" sz="3200" b="1" dirty="0" err="1">
                <a:solidFill>
                  <a:srgbClr val="0070C0"/>
                </a:solidFill>
              </a:rPr>
              <a:t>Persoane</a:t>
            </a:r>
            <a:r>
              <a:rPr lang="en-US" sz="3200" b="1" dirty="0">
                <a:solidFill>
                  <a:srgbClr val="0070C0"/>
                </a:solidFill>
              </a:rPr>
              <a:t> </a:t>
            </a:r>
            <a:r>
              <a:rPr lang="en-US" sz="3200" b="1" dirty="0" err="1">
                <a:solidFill>
                  <a:srgbClr val="0070C0"/>
                </a:solidFill>
              </a:rPr>
              <a:t>străine</a:t>
            </a:r>
            <a:r>
              <a:rPr lang="en-US" sz="3200" b="1" dirty="0">
                <a:solidFill>
                  <a:srgbClr val="0070C0"/>
                </a:solidFill>
              </a:rPr>
              <a:t> </a:t>
            </a:r>
            <a:r>
              <a:rPr lang="en-US" sz="3200" b="1" dirty="0" err="1">
                <a:solidFill>
                  <a:srgbClr val="0070C0"/>
                </a:solidFill>
              </a:rPr>
              <a:t>intră</a:t>
            </a:r>
            <a:r>
              <a:rPr lang="en-US" sz="3200" b="1" dirty="0">
                <a:solidFill>
                  <a:srgbClr val="0070C0"/>
                </a:solidFill>
              </a:rPr>
              <a:t> </a:t>
            </a:r>
            <a:r>
              <a:rPr lang="en-US" sz="3200" b="1" dirty="0" err="1">
                <a:solidFill>
                  <a:srgbClr val="0070C0"/>
                </a:solidFill>
              </a:rPr>
              <a:t>în</a:t>
            </a:r>
            <a:r>
              <a:rPr lang="en-US" sz="3200" b="1" dirty="0">
                <a:solidFill>
                  <a:srgbClr val="0070C0"/>
                </a:solidFill>
              </a:rPr>
              <a:t> </a:t>
            </a:r>
            <a:r>
              <a:rPr lang="en-US" sz="3200" b="1" dirty="0" err="1">
                <a:solidFill>
                  <a:srgbClr val="0070C0"/>
                </a:solidFill>
              </a:rPr>
              <a:t>şcoală</a:t>
            </a:r>
            <a:r>
              <a:rPr lang="en-US" sz="3200" b="1" dirty="0">
                <a:solidFill>
                  <a:srgbClr val="0070C0"/>
                </a:solidFill>
              </a:rPr>
              <a:t>?</a:t>
            </a:r>
          </a:p>
          <a:p>
            <a:r>
              <a:rPr lang="en-US" sz="3200" b="1" dirty="0" err="1">
                <a:solidFill>
                  <a:srgbClr val="0070C0"/>
                </a:solidFill>
              </a:rPr>
              <a:t>Tu</a:t>
            </a:r>
            <a:r>
              <a:rPr lang="en-US" sz="3200" b="1" dirty="0">
                <a:solidFill>
                  <a:srgbClr val="0070C0"/>
                </a:solidFill>
              </a:rPr>
              <a:t> </a:t>
            </a:r>
            <a:r>
              <a:rPr lang="en-US" sz="3200" b="1" dirty="0" err="1">
                <a:solidFill>
                  <a:srgbClr val="0070C0"/>
                </a:solidFill>
              </a:rPr>
              <a:t>sau</a:t>
            </a:r>
            <a:r>
              <a:rPr lang="en-US" sz="3200" b="1" dirty="0">
                <a:solidFill>
                  <a:srgbClr val="0070C0"/>
                </a:solidFill>
              </a:rPr>
              <a:t> </a:t>
            </a:r>
            <a:r>
              <a:rPr lang="en-US" sz="3200" b="1" dirty="0" err="1">
                <a:solidFill>
                  <a:srgbClr val="0070C0"/>
                </a:solidFill>
              </a:rPr>
              <a:t>colegii</a:t>
            </a:r>
            <a:r>
              <a:rPr lang="en-US" sz="3200" b="1" dirty="0">
                <a:solidFill>
                  <a:srgbClr val="0070C0"/>
                </a:solidFill>
              </a:rPr>
              <a:t> </a:t>
            </a:r>
            <a:r>
              <a:rPr lang="en-US" sz="3200" b="1" dirty="0" err="1">
                <a:solidFill>
                  <a:srgbClr val="0070C0"/>
                </a:solidFill>
              </a:rPr>
              <a:t>sunteţi</a:t>
            </a:r>
            <a:r>
              <a:rPr lang="en-US" sz="3200" b="1" dirty="0">
                <a:solidFill>
                  <a:srgbClr val="0070C0"/>
                </a:solidFill>
              </a:rPr>
              <a:t> </a:t>
            </a:r>
            <a:r>
              <a:rPr lang="en-US" sz="3200" b="1" dirty="0" err="1">
                <a:solidFill>
                  <a:srgbClr val="0070C0"/>
                </a:solidFill>
              </a:rPr>
              <a:t>ameninţaţi</a:t>
            </a:r>
            <a:r>
              <a:rPr lang="en-US" sz="3200" b="1" dirty="0">
                <a:solidFill>
                  <a:srgbClr val="0070C0"/>
                </a:solidFill>
              </a:rPr>
              <a:t>/</a:t>
            </a:r>
            <a:r>
              <a:rPr lang="en-US" sz="3200" b="1" dirty="0" err="1">
                <a:solidFill>
                  <a:srgbClr val="0070C0"/>
                </a:solidFill>
              </a:rPr>
              <a:t>agresaţi</a:t>
            </a:r>
            <a:r>
              <a:rPr lang="en-US" sz="3200" b="1" dirty="0">
                <a:solidFill>
                  <a:srgbClr val="0070C0"/>
                </a:solidFill>
              </a:rPr>
              <a:t> </a:t>
            </a:r>
            <a:r>
              <a:rPr lang="en-US" sz="3200" b="1" dirty="0" err="1">
                <a:solidFill>
                  <a:srgbClr val="0070C0"/>
                </a:solidFill>
              </a:rPr>
              <a:t>pe</a:t>
            </a:r>
            <a:r>
              <a:rPr lang="en-US" sz="3200" b="1" dirty="0">
                <a:solidFill>
                  <a:srgbClr val="0070C0"/>
                </a:solidFill>
              </a:rPr>
              <a:t> drum </a:t>
            </a:r>
            <a:r>
              <a:rPr lang="en-US" sz="3200" b="1" dirty="0" err="1">
                <a:solidFill>
                  <a:srgbClr val="0070C0"/>
                </a:solidFill>
              </a:rPr>
              <a:t>spre</a:t>
            </a:r>
            <a:r>
              <a:rPr lang="en-US" sz="3200" b="1" dirty="0">
                <a:solidFill>
                  <a:srgbClr val="0070C0"/>
                </a:solidFill>
              </a:rPr>
              <a:t> </a:t>
            </a:r>
            <a:r>
              <a:rPr lang="en-US" sz="3200" b="1" dirty="0" err="1">
                <a:solidFill>
                  <a:srgbClr val="0070C0"/>
                </a:solidFill>
              </a:rPr>
              <a:t>casă</a:t>
            </a:r>
            <a:r>
              <a:rPr lang="en-US" sz="3200" b="1" dirty="0">
                <a:solidFill>
                  <a:srgbClr val="0070C0"/>
                </a:solidFill>
              </a:rPr>
              <a:t>?</a:t>
            </a:r>
          </a:p>
        </p:txBody>
      </p:sp>
    </p:spTree>
    <p:extLst>
      <p:ext uri="{BB962C8B-B14F-4D97-AF65-F5344CB8AC3E}">
        <p14:creationId xmlns:p14="http://schemas.microsoft.com/office/powerpoint/2010/main" val="3733081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xmlns=""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xmlns="" id="{DCE78BF3-617D-491E-AC9E-E8A1CCC282ED}"/>
              </a:ext>
            </a:extLst>
          </p:cNvPr>
          <p:cNvSpPr txBox="1"/>
          <p:nvPr/>
        </p:nvSpPr>
        <p:spPr>
          <a:xfrm>
            <a:off x="1896206" y="983873"/>
            <a:ext cx="10295793" cy="5509200"/>
          </a:xfrm>
          <a:prstGeom prst="rect">
            <a:avLst/>
          </a:prstGeom>
          <a:noFill/>
        </p:spPr>
        <p:txBody>
          <a:bodyPr wrap="square">
            <a:spAutoFit/>
          </a:bodyPr>
          <a:lstStyle/>
          <a:p>
            <a:r>
              <a:rPr lang="en-US" sz="3200" b="1" dirty="0">
                <a:solidFill>
                  <a:srgbClr val="0070C0"/>
                </a:solidFill>
              </a:rPr>
              <a:t>REACŢIONEAZĂ! TĂCEREA TA ÎNCURAJEAZĂ RĂUFĂCĂTORII!</a:t>
            </a:r>
          </a:p>
          <a:p>
            <a:r>
              <a:rPr lang="en-US" sz="3200" b="1" dirty="0">
                <a:solidFill>
                  <a:srgbClr val="0070C0"/>
                </a:solidFill>
              </a:rPr>
              <a:t>MÂINE POŢI FI ŞI TU VICTIMĂ!</a:t>
            </a:r>
          </a:p>
          <a:p>
            <a:r>
              <a:rPr lang="en-US" sz="3200" b="1" dirty="0" err="1">
                <a:solidFill>
                  <a:srgbClr val="0070C0"/>
                </a:solidFill>
              </a:rPr>
              <a:t>Anunţă</a:t>
            </a:r>
            <a:r>
              <a:rPr lang="en-US" sz="3200" b="1" dirty="0">
                <a:solidFill>
                  <a:srgbClr val="0070C0"/>
                </a:solidFill>
              </a:rPr>
              <a:t> </a:t>
            </a:r>
            <a:r>
              <a:rPr lang="en-US" sz="3200" b="1" dirty="0" err="1">
                <a:solidFill>
                  <a:srgbClr val="0070C0"/>
                </a:solidFill>
              </a:rPr>
              <a:t>imediat</a:t>
            </a:r>
            <a:r>
              <a:rPr lang="en-US" sz="3200" b="1" dirty="0">
                <a:solidFill>
                  <a:srgbClr val="0070C0"/>
                </a:solidFill>
              </a:rPr>
              <a:t> un adult: </a:t>
            </a:r>
            <a:r>
              <a:rPr lang="en-US" sz="3200" b="1" dirty="0" err="1">
                <a:solidFill>
                  <a:srgbClr val="0070C0"/>
                </a:solidFill>
              </a:rPr>
              <a:t>profesor</a:t>
            </a:r>
            <a:r>
              <a:rPr lang="en-US" sz="3200" b="1" dirty="0">
                <a:solidFill>
                  <a:srgbClr val="0070C0"/>
                </a:solidFill>
              </a:rPr>
              <a:t>, </a:t>
            </a:r>
            <a:r>
              <a:rPr lang="en-US" sz="3200" b="1" dirty="0" err="1">
                <a:solidFill>
                  <a:srgbClr val="0070C0"/>
                </a:solidFill>
              </a:rPr>
              <a:t>diriginte</a:t>
            </a:r>
            <a:r>
              <a:rPr lang="en-US" sz="3200" b="1" dirty="0">
                <a:solidFill>
                  <a:srgbClr val="0070C0"/>
                </a:solidFill>
              </a:rPr>
              <a:t>, director, </a:t>
            </a:r>
            <a:r>
              <a:rPr lang="en-US" sz="3200" b="1" dirty="0" err="1">
                <a:solidFill>
                  <a:srgbClr val="0070C0"/>
                </a:solidFill>
              </a:rPr>
              <a:t>părinte</a:t>
            </a:r>
            <a:r>
              <a:rPr lang="en-US" sz="3200" b="1" dirty="0">
                <a:solidFill>
                  <a:srgbClr val="0070C0"/>
                </a:solidFill>
              </a:rPr>
              <a:t>!</a:t>
            </a:r>
          </a:p>
          <a:p>
            <a:r>
              <a:rPr lang="en-US" sz="3200" b="1" dirty="0" err="1">
                <a:solidFill>
                  <a:srgbClr val="0070C0"/>
                </a:solidFill>
              </a:rPr>
              <a:t>Ia</a:t>
            </a:r>
            <a:r>
              <a:rPr lang="en-US" sz="3200" b="1" dirty="0">
                <a:solidFill>
                  <a:srgbClr val="0070C0"/>
                </a:solidFill>
              </a:rPr>
              <a:t> </a:t>
            </a:r>
            <a:r>
              <a:rPr lang="en-US" sz="3200" b="1" dirty="0" err="1">
                <a:solidFill>
                  <a:srgbClr val="0070C0"/>
                </a:solidFill>
              </a:rPr>
              <a:t>legătura</a:t>
            </a:r>
            <a:r>
              <a:rPr lang="en-US" sz="3200" b="1" dirty="0">
                <a:solidFill>
                  <a:srgbClr val="0070C0"/>
                </a:solidFill>
              </a:rPr>
              <a:t> cu </a:t>
            </a:r>
            <a:r>
              <a:rPr lang="en-US" sz="3200" b="1" dirty="0" err="1">
                <a:solidFill>
                  <a:srgbClr val="0070C0"/>
                </a:solidFill>
              </a:rPr>
              <a:t>poliţistul</a:t>
            </a:r>
            <a:r>
              <a:rPr lang="en-US" sz="3200" b="1" dirty="0">
                <a:solidFill>
                  <a:srgbClr val="0070C0"/>
                </a:solidFill>
              </a:rPr>
              <a:t> de </a:t>
            </a:r>
            <a:r>
              <a:rPr lang="en-US" sz="3200" b="1" dirty="0" err="1">
                <a:solidFill>
                  <a:srgbClr val="0070C0"/>
                </a:solidFill>
              </a:rPr>
              <a:t>proximitate</a:t>
            </a:r>
            <a:r>
              <a:rPr lang="en-US" sz="3200" b="1" dirty="0">
                <a:solidFill>
                  <a:srgbClr val="0070C0"/>
                </a:solidFill>
              </a:rPr>
              <a:t>!</a:t>
            </a:r>
          </a:p>
          <a:p>
            <a:r>
              <a:rPr lang="en-US" sz="3200" b="1" dirty="0" err="1">
                <a:solidFill>
                  <a:srgbClr val="0070C0"/>
                </a:solidFill>
              </a:rPr>
              <a:t>În</a:t>
            </a:r>
            <a:r>
              <a:rPr lang="en-US" sz="3200" b="1" dirty="0">
                <a:solidFill>
                  <a:srgbClr val="0070C0"/>
                </a:solidFill>
              </a:rPr>
              <a:t> </a:t>
            </a:r>
            <a:r>
              <a:rPr lang="en-US" sz="3200" b="1" dirty="0" err="1">
                <a:solidFill>
                  <a:srgbClr val="0070C0"/>
                </a:solidFill>
              </a:rPr>
              <a:t>caz</a:t>
            </a:r>
            <a:r>
              <a:rPr lang="en-US" sz="3200" b="1" dirty="0">
                <a:solidFill>
                  <a:srgbClr val="0070C0"/>
                </a:solidFill>
              </a:rPr>
              <a:t> de </a:t>
            </a:r>
            <a:r>
              <a:rPr lang="en-US" sz="3200" b="1" dirty="0" err="1">
                <a:solidFill>
                  <a:srgbClr val="0070C0"/>
                </a:solidFill>
              </a:rPr>
              <a:t>urgenţă</a:t>
            </a:r>
            <a:r>
              <a:rPr lang="en-US" sz="3200" b="1" dirty="0">
                <a:solidFill>
                  <a:srgbClr val="0070C0"/>
                </a:solidFill>
              </a:rPr>
              <a:t>, </a:t>
            </a:r>
            <a:r>
              <a:rPr lang="en-US" sz="3200" b="1" dirty="0" err="1">
                <a:solidFill>
                  <a:srgbClr val="0070C0"/>
                </a:solidFill>
              </a:rPr>
              <a:t>sună</a:t>
            </a:r>
            <a:r>
              <a:rPr lang="en-US" sz="3200" b="1" dirty="0">
                <a:solidFill>
                  <a:srgbClr val="0070C0"/>
                </a:solidFill>
              </a:rPr>
              <a:t> la 112!</a:t>
            </a:r>
          </a:p>
          <a:p>
            <a:r>
              <a:rPr lang="en-US" sz="3200" b="1" dirty="0" err="1">
                <a:solidFill>
                  <a:srgbClr val="0070C0"/>
                </a:solidFill>
              </a:rPr>
              <a:t>Sunt</a:t>
            </a:r>
            <a:r>
              <a:rPr lang="en-US" sz="3200" b="1" dirty="0">
                <a:solidFill>
                  <a:srgbClr val="0070C0"/>
                </a:solidFill>
              </a:rPr>
              <a:t> </a:t>
            </a:r>
            <a:r>
              <a:rPr lang="en-US" sz="3200" b="1" dirty="0" err="1">
                <a:solidFill>
                  <a:srgbClr val="0070C0"/>
                </a:solidFill>
              </a:rPr>
              <a:t>alături</a:t>
            </a:r>
            <a:r>
              <a:rPr lang="en-US" sz="3200" b="1" dirty="0">
                <a:solidFill>
                  <a:srgbClr val="0070C0"/>
                </a:solidFill>
              </a:rPr>
              <a:t> de tine: </a:t>
            </a:r>
            <a:r>
              <a:rPr lang="en-US" sz="3200" b="1" dirty="0" err="1">
                <a:solidFill>
                  <a:srgbClr val="0070C0"/>
                </a:solidFill>
              </a:rPr>
              <a:t>Poliţia</a:t>
            </a:r>
            <a:r>
              <a:rPr lang="en-US" sz="3200" b="1" dirty="0">
                <a:solidFill>
                  <a:srgbClr val="0070C0"/>
                </a:solidFill>
              </a:rPr>
              <a:t>, </a:t>
            </a:r>
            <a:r>
              <a:rPr lang="en-US" sz="3200" b="1" dirty="0" err="1">
                <a:solidFill>
                  <a:srgbClr val="0070C0"/>
                </a:solidFill>
              </a:rPr>
              <a:t>Jandarmeria</a:t>
            </a:r>
            <a:r>
              <a:rPr lang="en-US" sz="3200" b="1" dirty="0">
                <a:solidFill>
                  <a:srgbClr val="0070C0"/>
                </a:solidFill>
              </a:rPr>
              <a:t>, </a:t>
            </a:r>
            <a:r>
              <a:rPr lang="en-US" sz="3200" b="1" dirty="0" err="1">
                <a:solidFill>
                  <a:srgbClr val="0070C0"/>
                </a:solidFill>
              </a:rPr>
              <a:t>Poliţia</a:t>
            </a:r>
            <a:r>
              <a:rPr lang="en-US" sz="3200" b="1" dirty="0">
                <a:solidFill>
                  <a:srgbClr val="0070C0"/>
                </a:solidFill>
              </a:rPr>
              <a:t> </a:t>
            </a:r>
            <a:r>
              <a:rPr lang="en-US" sz="3200" b="1" dirty="0" err="1">
                <a:solidFill>
                  <a:srgbClr val="0070C0"/>
                </a:solidFill>
              </a:rPr>
              <a:t>Comunitară</a:t>
            </a:r>
            <a:r>
              <a:rPr lang="en-US" sz="3200" b="1" dirty="0">
                <a:solidFill>
                  <a:srgbClr val="0070C0"/>
                </a:solidFill>
              </a:rPr>
              <a:t>, SMURD</a:t>
            </a:r>
          </a:p>
          <a:p>
            <a:r>
              <a:rPr lang="en-US" sz="3200" dirty="0">
                <a:solidFill>
                  <a:srgbClr val="0070C0"/>
                </a:solidFill>
              </a:rPr>
              <a:t>VREI SĂ TE SIMŢI ÎN SIGURANŢĂ LA ŞCOALĂ?</a:t>
            </a:r>
          </a:p>
          <a:p>
            <a:r>
              <a:rPr lang="en-US" sz="3200" b="1" dirty="0">
                <a:solidFill>
                  <a:srgbClr val="0070C0"/>
                </a:solidFill>
              </a:rPr>
              <a:t>NU FII INDIFERENT!</a:t>
            </a:r>
          </a:p>
        </p:txBody>
      </p:sp>
    </p:spTree>
    <p:extLst>
      <p:ext uri="{BB962C8B-B14F-4D97-AF65-F5344CB8AC3E}">
        <p14:creationId xmlns:p14="http://schemas.microsoft.com/office/powerpoint/2010/main" val="24640715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xmlns=""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xmlns="" id="{DCE78BF3-617D-491E-AC9E-E8A1CCC282ED}"/>
              </a:ext>
            </a:extLst>
          </p:cNvPr>
          <p:cNvSpPr txBox="1"/>
          <p:nvPr/>
        </p:nvSpPr>
        <p:spPr>
          <a:xfrm>
            <a:off x="1896206" y="983873"/>
            <a:ext cx="10295793" cy="19790033"/>
          </a:xfrm>
          <a:prstGeom prst="rect">
            <a:avLst/>
          </a:prstGeom>
          <a:noFill/>
        </p:spPr>
        <p:txBody>
          <a:bodyPr wrap="square">
            <a:spAutoFit/>
          </a:bodyPr>
          <a:lstStyle/>
          <a:p>
            <a:r>
              <a:rPr lang="en-US" sz="3200" b="1">
                <a:solidFill>
                  <a:srgbClr val="0070C0"/>
                </a:solidFill>
              </a:rPr>
              <a:t>Stimaţi părinţi ... feriţi-vă copilul de infracţionalitate!</a:t>
            </a:r>
          </a:p>
          <a:p>
            <a:r>
              <a:rPr lang="en-US" sz="3200" b="1">
                <a:solidFill>
                  <a:srgbClr val="0070C0"/>
                </a:solidFill>
              </a:rPr>
              <a:t>Tinerii interpretează adeseori greşit faptele pedepsibile penal. Pentru copii se şterg uşor graniţele dintre faptele pedepsibile şi simplele lovituri, dacă acestea nu le-au fost explicate corect din timp şi nu li s-a vorbit clar atât despre urmările acestor fapte asupra lor şi a părinţilor. În primul rând sunteţi dumneavoastră (ca mamă sau tată, mătuşă sau bunic) traşi la răspundere. Mulţi tineri pot fi ţinuţi departe de "cariera de infractor" dacă părinţii şi alte persoane care se ocupă de educarea copilului ştiu despre ce este vorba şi acţionează rapid şi eficient pentru a-l opri să alunece pe o pantă greşită. În acest sens vă recomandăm câteva sfaturi utile, care sperăm că vă vor ajuta să vă feriţi copiii de infracţionalitate:</a:t>
            </a:r>
          </a:p>
          <a:p>
            <a:pPr lvl="0"/>
            <a:r>
              <a:rPr lang="en-US" sz="3200">
                <a:solidFill>
                  <a:srgbClr val="0070C0"/>
                </a:solidFill>
              </a:rPr>
              <a:t>explicaţi clar copiilor şi adolescenţilor că furturile, indiferent cât de nesemnificative sunt, nu reprezintă probe de curaj, ci fapte culpabile;</a:t>
            </a:r>
          </a:p>
          <a:p>
            <a:pPr lvl="0"/>
            <a:r>
              <a:rPr lang="en-US" sz="3200">
                <a:solidFill>
                  <a:srgbClr val="0070C0"/>
                </a:solidFill>
              </a:rPr>
              <a:t>spuneţi-le clar că, în cazul săvârşirii unor furturi, nu va fi prejudiciat numai un magazin sau cumpărător, ci hoţul însuşi va trebui să plătească pentru faptele sale;</a:t>
            </a:r>
          </a:p>
          <a:p>
            <a:pPr lvl="0"/>
            <a:r>
              <a:rPr lang="en-US" sz="3200">
                <a:solidFill>
                  <a:srgbClr val="0070C0"/>
                </a:solidFill>
              </a:rPr>
              <a:t>vorbiţi cu copiii şi adolescenţii despre valoarea proprietăţii personale şi publice. Spuneţi-le că distrugerile nu aduc prejudicii doar celor care le fac, ci şi comunităţii;</a:t>
            </a:r>
          </a:p>
          <a:p>
            <a:pPr lvl="0"/>
            <a:r>
              <a:rPr lang="en-US" sz="3200">
                <a:solidFill>
                  <a:srgbClr val="0070C0"/>
                </a:solidFill>
              </a:rPr>
              <a:t>explicaţi copiilor şi adolescenţilor ce fel de pedepse pot primi ca urmare a comiterii acestor fapte (de ex. percheziţionarea locuinţei, interogarea, măsuri de internare într-un centru de minori);</a:t>
            </a:r>
          </a:p>
          <a:p>
            <a:pPr lvl="0"/>
            <a:r>
              <a:rPr lang="en-US" sz="3200">
                <a:solidFill>
                  <a:srgbClr val="0070C0"/>
                </a:solidFill>
              </a:rPr>
              <a:t>vorbiţi cu copilul dumneavoastră despre cine îi sunt prietenii şi cunoştinţele. Întrebaţi-l unde şi cum îşi petrece timpul liber în afară casei.</a:t>
            </a:r>
          </a:p>
          <a:p>
            <a:pPr lvl="0"/>
            <a:r>
              <a:rPr lang="en-US" sz="3200">
                <a:solidFill>
                  <a:srgbClr val="0070C0"/>
                </a:solidFill>
              </a:rPr>
              <a:t>fiţi atenţi la câţi bani dispune copilul dumneavoastră; testaţi felul cum cheltuie banii de buzunar sau economiile, iar în caz că aveţi îndoieli, staţi de vorbă cu el;</a:t>
            </a:r>
          </a:p>
        </p:txBody>
      </p:sp>
    </p:spTree>
    <p:extLst>
      <p:ext uri="{BB962C8B-B14F-4D97-AF65-F5344CB8AC3E}">
        <p14:creationId xmlns:p14="http://schemas.microsoft.com/office/powerpoint/2010/main" val="197330842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xmlns=""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xmlns="" id="{DCE78BF3-617D-491E-AC9E-E8A1CCC282ED}"/>
              </a:ext>
            </a:extLst>
          </p:cNvPr>
          <p:cNvSpPr txBox="1"/>
          <p:nvPr/>
        </p:nvSpPr>
        <p:spPr>
          <a:xfrm>
            <a:off x="1896206" y="983873"/>
            <a:ext cx="10295793" cy="28653998"/>
          </a:xfrm>
          <a:prstGeom prst="rect">
            <a:avLst/>
          </a:prstGeom>
          <a:noFill/>
        </p:spPr>
        <p:txBody>
          <a:bodyPr wrap="square">
            <a:spAutoFit/>
          </a:bodyPr>
          <a:lstStyle/>
          <a:p>
            <a:r>
              <a:rPr lang="en-US" sz="3200" b="1">
                <a:solidFill>
                  <a:srgbClr val="0070C0"/>
                </a:solidFill>
              </a:rPr>
              <a:t>Cauzele delincvenţei</a:t>
            </a:r>
          </a:p>
          <a:p>
            <a:pPr lvl="0"/>
            <a:r>
              <a:rPr lang="en-US" sz="3200" b="1">
                <a:solidFill>
                  <a:srgbClr val="0070C0"/>
                </a:solidFill>
              </a:rPr>
              <a:t>situaţia financiară precară a unor familii</a:t>
            </a:r>
          </a:p>
          <a:p>
            <a:pPr lvl="0"/>
            <a:r>
              <a:rPr lang="en-US" sz="3200" b="1">
                <a:solidFill>
                  <a:srgbClr val="0070C0"/>
                </a:solidFill>
              </a:rPr>
              <a:t>deficienţe la nivelul familiei </a:t>
            </a:r>
            <a:r>
              <a:rPr lang="en-US" sz="3200">
                <a:solidFill>
                  <a:srgbClr val="0070C0"/>
                </a:solidFill>
              </a:rPr>
              <a:t>(lipsa de supraveghere, necunoaşterea anturajului, lipsa legăturii cu şcoala)</a:t>
            </a:r>
          </a:p>
          <a:p>
            <a:pPr lvl="0"/>
            <a:r>
              <a:rPr lang="en-US" sz="3200" b="1">
                <a:solidFill>
                  <a:srgbClr val="0070C0"/>
                </a:solidFill>
              </a:rPr>
              <a:t>mediul familial dezorganizat</a:t>
            </a:r>
          </a:p>
          <a:p>
            <a:pPr lvl="0"/>
            <a:r>
              <a:rPr lang="en-US" sz="3200" b="1">
                <a:solidFill>
                  <a:srgbClr val="0070C0"/>
                </a:solidFill>
              </a:rPr>
              <a:t>prezenţa modelului infracţional în familie</a:t>
            </a:r>
          </a:p>
          <a:p>
            <a:pPr lvl="0"/>
            <a:r>
              <a:rPr lang="en-US" sz="3200" b="1">
                <a:solidFill>
                  <a:srgbClr val="0070C0"/>
                </a:solidFill>
              </a:rPr>
              <a:t>tentaţiile tot mai numeroase </a:t>
            </a:r>
            <a:r>
              <a:rPr lang="en-US" sz="3200">
                <a:solidFill>
                  <a:srgbClr val="0070C0"/>
                </a:solidFill>
              </a:rPr>
              <a:t>pe care societatea le oferă permanent</a:t>
            </a:r>
          </a:p>
          <a:p>
            <a:pPr lvl="0"/>
            <a:r>
              <a:rPr lang="en-US" sz="3200" b="1">
                <a:solidFill>
                  <a:srgbClr val="0070C0"/>
                </a:solidFill>
              </a:rPr>
              <a:t>influenţarea de către persoanele majore</a:t>
            </a:r>
          </a:p>
          <a:p>
            <a:pPr lvl="0"/>
            <a:r>
              <a:rPr lang="en-US" sz="3200" b="1">
                <a:solidFill>
                  <a:srgbClr val="0070C0"/>
                </a:solidFill>
              </a:rPr>
              <a:t>convingerea greşită că „dacă eşti minor nu păţeşti nimic"</a:t>
            </a:r>
          </a:p>
          <a:p>
            <a:pPr lvl="0"/>
            <a:r>
              <a:rPr lang="en-US" sz="3200" b="1">
                <a:solidFill>
                  <a:srgbClr val="0070C0"/>
                </a:solidFill>
              </a:rPr>
              <a:t>influenţa, de multe ori nefastă, a grupului de prieteni, a „găştii "</a:t>
            </a:r>
          </a:p>
          <a:p>
            <a:pPr lvl="0"/>
            <a:r>
              <a:rPr lang="en-US" sz="3200" b="1">
                <a:solidFill>
                  <a:srgbClr val="0070C0"/>
                </a:solidFill>
              </a:rPr>
              <a:t>tendinţa de bravură, de a fi „grozav", „cool"</a:t>
            </a:r>
          </a:p>
          <a:p>
            <a:pPr lvl="0"/>
            <a:r>
              <a:rPr lang="en-US" sz="3200" b="1">
                <a:solidFill>
                  <a:srgbClr val="0070C0"/>
                </a:solidFill>
              </a:rPr>
              <a:t>consumul de alcool </a:t>
            </a:r>
            <a:r>
              <a:rPr lang="en-US" sz="3200">
                <a:solidFill>
                  <a:srgbClr val="0070C0"/>
                </a:solidFill>
              </a:rPr>
              <a:t>(inclusiv în familie)</a:t>
            </a:r>
          </a:p>
          <a:p>
            <a:pPr lvl="0"/>
            <a:r>
              <a:rPr lang="en-US" sz="3200" b="1">
                <a:solidFill>
                  <a:srgbClr val="0070C0"/>
                </a:solidFill>
              </a:rPr>
              <a:t>abandonul şcolar şi lipsa de ocupaţie a minorilor</a:t>
            </a:r>
          </a:p>
          <a:p>
            <a:pPr lvl="0"/>
            <a:r>
              <a:rPr lang="en-US" sz="3200" b="1">
                <a:solidFill>
                  <a:srgbClr val="0070C0"/>
                </a:solidFill>
              </a:rPr>
              <a:t>vulnerabilitatea victimelor (neglijenţa, starea de ebrietate, vârsta)</a:t>
            </a:r>
          </a:p>
          <a:p>
            <a:r>
              <a:rPr lang="en-US" sz="3200" b="1">
                <a:solidFill>
                  <a:srgbClr val="0070C0"/>
                </a:solidFill>
              </a:rPr>
              <a:t>Poţi evita delincvenţa?</a:t>
            </a:r>
          </a:p>
          <a:p>
            <a:r>
              <a:rPr lang="en-US" sz="3200" b="1">
                <a:solidFill>
                  <a:srgbClr val="0070C0"/>
                </a:solidFill>
              </a:rPr>
              <a:t>Ai grijă cum îţi petreci timpul liber</a:t>
            </a:r>
            <a:r>
              <a:rPr lang="en-US" sz="3200">
                <a:solidFill>
                  <a:srgbClr val="0070C0"/>
                </a:solidFill>
              </a:rPr>
              <a:t>, evită împrejurările ce te-ar putea aduce în situaţia de a comite un act antisocial!</a:t>
            </a:r>
          </a:p>
          <a:p>
            <a:r>
              <a:rPr lang="en-US" sz="3200" b="1">
                <a:solidFill>
                  <a:srgbClr val="0070C0"/>
                </a:solidFill>
              </a:rPr>
              <a:t>Nu lega prietenii cu persoane ce au un comportament atisocial</a:t>
            </a:r>
            <a:r>
              <a:rPr lang="en-US" sz="3200">
                <a:solidFill>
                  <a:srgbClr val="0070C0"/>
                </a:solidFill>
              </a:rPr>
              <a:t>, ce te îndeamnă doar la lucruri rele! Şi nu face nimic doar pentru a impresiona pe „şeful găştii", fii tu însuţi şi vei fi mult mai apreciat!</a:t>
            </a:r>
          </a:p>
          <a:p>
            <a:r>
              <a:rPr lang="en-US" sz="3200" b="1">
                <a:solidFill>
                  <a:srgbClr val="0070C0"/>
                </a:solidFill>
              </a:rPr>
              <a:t>Gândeşte-te de două ori înainte de a te duce cu prietenii atunci când te cheamă să faceţi diverse lucruri rele </a:t>
            </a:r>
            <a:r>
              <a:rPr lang="en-US" sz="3200">
                <a:solidFill>
                  <a:srgbClr val="0070C0"/>
                </a:solidFill>
              </a:rPr>
              <a:t>(uneori privite ca « avebturi »), ale căror consecinţe pot fi grave !Ştim cu toţii că </a:t>
            </a:r>
            <a:r>
              <a:rPr lang="en-US" sz="3200" b="1">
                <a:solidFill>
                  <a:srgbClr val="0070C0"/>
                </a:solidFill>
              </a:rPr>
              <a:t>băutura </a:t>
            </a:r>
            <a:r>
              <a:rPr lang="en-US" sz="3200">
                <a:solidFill>
                  <a:srgbClr val="0070C0"/>
                </a:solidFill>
              </a:rPr>
              <a:t>cauzează foarte multe probleme. Din păcate, pentru mulţi tineri distracţia este condiţionată de consumul de alcool sau, mai rău, de droguri şi astfel se ajunge uneori la situaţii cu urmări nefaste. Nu vă distrugeţi viaţa ! Aveţi atâta tinereţe în suflete să vă puteţi distra şi fără aceste stimulente înşelătoare.</a:t>
            </a:r>
          </a:p>
          <a:p>
            <a:r>
              <a:rPr lang="en-US" sz="3200" b="1">
                <a:solidFill>
                  <a:srgbClr val="0070C0"/>
                </a:solidFill>
              </a:rPr>
              <a:t>Nu riposta la agresivitatea verbală şi evită agresiunea fizică! Nu te lua la bătaie cu colegii, pentru că, fără să vreţi, puteţi suferi accidente dintre cele mai grave!</a:t>
            </a:r>
          </a:p>
          <a:p>
            <a:r>
              <a:rPr lang="en-US" sz="3200" b="1">
                <a:solidFill>
                  <a:srgbClr val="0070C0"/>
                </a:solidFill>
              </a:rPr>
              <a:t>Atenţie la capcana drogurilor şi a alcoolului! </a:t>
            </a:r>
            <a:r>
              <a:rPr lang="en-US" sz="3200">
                <a:solidFill>
                  <a:srgbClr val="0070C0"/>
                </a:solidFill>
              </a:rPr>
              <a:t>Aceste substanţe sunt în strânsă legătură cu infracţionalitatea! Dacă organizezi o petrecere la tine acasă, asigură-te că nu vor veni persoane care consumă droguri, pentru că şi tu vei fi pedepsit!</a:t>
            </a:r>
          </a:p>
          <a:p>
            <a:r>
              <a:rPr lang="en-US" sz="3200" b="1">
                <a:solidFill>
                  <a:srgbClr val="0070C0"/>
                </a:solidFill>
              </a:rPr>
              <a:t>Limitează-te la posibilităţile financiare de care dispui</a:t>
            </a:r>
            <a:r>
              <a:rPr lang="en-US" sz="3200">
                <a:solidFill>
                  <a:srgbClr val="0070C0"/>
                </a:solidFill>
              </a:rPr>
              <a:t>, dorinţa de a avea tot mai mulţi bani (uneori pentru că cei din anturajul tău au) a determinat mulţi tineri să comită infracţiuni! Atenţie: </a:t>
            </a:r>
            <a:r>
              <a:rPr lang="en-US" sz="3200" b="1">
                <a:solidFill>
                  <a:srgbClr val="0070C0"/>
                </a:solidFill>
              </a:rPr>
              <a:t>de la un simplu furt se poate ajunge uşor la tâlhărie</a:t>
            </a:r>
            <a:r>
              <a:rPr lang="en-US" sz="3200">
                <a:solidFill>
                  <a:srgbClr val="0070C0"/>
                </a:solidFill>
              </a:rPr>
              <a:t>! Este suficient ca, surprins în timpul săvârşirii furtului, autorul, încercând să se apere sau dintr-un impuls de moment, să devină violent şi... va fi vorba de tâlhărie. Iar acest lucru se va face bine </a:t>
            </a:r>
            <a:r>
              <a:rPr lang="en-US" sz="3200" b="1">
                <a:solidFill>
                  <a:srgbClr val="0070C0"/>
                </a:solidFill>
              </a:rPr>
              <a:t>simţit la « dozarea » pedepsei</a:t>
            </a:r>
            <a:r>
              <a:rPr lang="en-US" sz="3200">
                <a:solidFill>
                  <a:srgbClr val="0070C0"/>
                </a:solidFill>
              </a:rPr>
              <a:t>.</a:t>
            </a:r>
          </a:p>
        </p:txBody>
      </p:sp>
    </p:spTree>
    <p:extLst>
      <p:ext uri="{BB962C8B-B14F-4D97-AF65-F5344CB8AC3E}">
        <p14:creationId xmlns:p14="http://schemas.microsoft.com/office/powerpoint/2010/main" val="37705103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xmlns="" id="{E9D0AB0F-19DA-2C4C-AD0C-8AAFE206B00A}"/>
              </a:ext>
            </a:extLst>
          </p:cNvPr>
          <p:cNvSpPr>
            <a:spLocks noGrp="1"/>
          </p:cNvSpPr>
          <p:nvPr>
            <p:ph type="ctrTitle"/>
          </p:nvPr>
        </p:nvSpPr>
        <p:spPr>
          <a:xfrm>
            <a:off x="6096000" y="3278953"/>
            <a:ext cx="5007531"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VĂ MULȚUMIM !</a:t>
            </a:r>
            <a:endParaRPr lang="en-GB" sz="4000" b="1" i="1" dirty="0">
              <a:solidFill>
                <a:srgbClr val="FF0000"/>
              </a:solidFill>
              <a:latin typeface="Arial" panose="020B0604020202020204" pitchFamily="34" charset="0"/>
              <a:cs typeface="Arial" panose="020B0604020202020204" pitchFamily="34" charset="0"/>
            </a:endParaRPr>
          </a:p>
        </p:txBody>
      </p:sp>
      <p:sp>
        <p:nvSpPr>
          <p:cNvPr id="7" name="Tittel 3">
            <a:extLst>
              <a:ext uri="{FF2B5EF4-FFF2-40B4-BE49-F238E27FC236}">
                <a16:creationId xmlns:a16="http://schemas.microsoft.com/office/drawing/2014/main" xmlns="" id="{D458F1DB-CBBF-F441-B7F0-6B1AC5AC5E83}"/>
              </a:ext>
            </a:extLst>
          </p:cNvPr>
          <p:cNvSpPr txBox="1">
            <a:spLocks/>
          </p:cNvSpPr>
          <p:nvPr/>
        </p:nvSpPr>
        <p:spPr>
          <a:xfrm>
            <a:off x="365760" y="5256656"/>
            <a:ext cx="2606040" cy="3217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err="1">
                <a:solidFill>
                  <a:schemeClr val="bg1"/>
                </a:solidFill>
                <a:latin typeface="Arial" panose="020B0604020202020204" pitchFamily="34" charset="0"/>
                <a:cs typeface="Arial" panose="020B0604020202020204" pitchFamily="34" charset="0"/>
              </a:rPr>
              <a:t>Proiect</a:t>
            </a:r>
            <a:r>
              <a:rPr lang="en-GB" sz="1800" b="1" dirty="0">
                <a:solidFill>
                  <a:schemeClr val="bg1"/>
                </a:solidFill>
                <a:latin typeface="Arial" panose="020B0604020202020204" pitchFamily="34" charset="0"/>
                <a:cs typeface="Arial" panose="020B0604020202020204" pitchFamily="34" charset="0"/>
              </a:rPr>
              <a:t> </a:t>
            </a:r>
            <a:r>
              <a:rPr lang="en-GB" sz="1800" b="1" dirty="0" err="1">
                <a:solidFill>
                  <a:schemeClr val="bg1"/>
                </a:solidFill>
                <a:latin typeface="Arial" panose="020B0604020202020204" pitchFamily="34" charset="0"/>
                <a:cs typeface="Arial" panose="020B0604020202020204" pitchFamily="34" charset="0"/>
              </a:rPr>
              <a:t>derulat</a:t>
            </a:r>
            <a:r>
              <a:rPr lang="en-GB" sz="1800" b="1" dirty="0">
                <a:solidFill>
                  <a:schemeClr val="bg1"/>
                </a:solidFill>
                <a:latin typeface="Arial" panose="020B0604020202020204" pitchFamily="34" charset="0"/>
                <a:cs typeface="Arial" panose="020B0604020202020204" pitchFamily="34" charset="0"/>
              </a:rPr>
              <a:t> de</a:t>
            </a:r>
          </a:p>
        </p:txBody>
      </p:sp>
      <p:pic>
        <p:nvPicPr>
          <p:cNvPr id="15" name="Imagine 14">
            <a:extLst>
              <a:ext uri="{FF2B5EF4-FFF2-40B4-BE49-F238E27FC236}">
                <a16:creationId xmlns:a16="http://schemas.microsoft.com/office/drawing/2014/main" xmlns="" id="{9CCAC15B-13D6-433C-A640-56929B872383}"/>
              </a:ext>
            </a:extLst>
          </p:cNvPr>
          <p:cNvPicPr>
            <a:picLocks noChangeAspect="1"/>
          </p:cNvPicPr>
          <p:nvPr/>
        </p:nvPicPr>
        <p:blipFill>
          <a:blip r:embed="rId5"/>
          <a:stretch>
            <a:fillRect/>
          </a:stretch>
        </p:blipFill>
        <p:spPr>
          <a:xfrm>
            <a:off x="365760" y="328166"/>
            <a:ext cx="2606040" cy="1264920"/>
          </a:xfrm>
          <a:prstGeom prst="rect">
            <a:avLst/>
          </a:prstGeom>
        </p:spPr>
      </p:pic>
      <p:pic>
        <p:nvPicPr>
          <p:cNvPr id="3" name="Imagine 2">
            <a:extLst>
              <a:ext uri="{FF2B5EF4-FFF2-40B4-BE49-F238E27FC236}">
                <a16:creationId xmlns:a16="http://schemas.microsoft.com/office/drawing/2014/main" xmlns="" id="{BE94FAAF-6EAA-46F8-8310-498F54B937ED}"/>
              </a:ext>
            </a:extLst>
          </p:cNvPr>
          <p:cNvPicPr>
            <a:picLocks noChangeAspect="1"/>
          </p:cNvPicPr>
          <p:nvPr/>
        </p:nvPicPr>
        <p:blipFill>
          <a:blip r:embed="rId6"/>
          <a:stretch>
            <a:fillRect/>
          </a:stretch>
        </p:blipFill>
        <p:spPr>
          <a:xfrm>
            <a:off x="365760" y="5555854"/>
            <a:ext cx="2606040" cy="1110343"/>
          </a:xfrm>
          <a:prstGeom prst="rect">
            <a:avLst/>
          </a:prstGeom>
          <a:solidFill>
            <a:schemeClr val="tx1"/>
          </a:solidFill>
        </p:spPr>
      </p:pic>
      <p:sp>
        <p:nvSpPr>
          <p:cNvPr id="11" name="CasetăText 10">
            <a:extLst>
              <a:ext uri="{FF2B5EF4-FFF2-40B4-BE49-F238E27FC236}">
                <a16:creationId xmlns:a16="http://schemas.microsoft.com/office/drawing/2014/main" xmlns="" id="{31CFAEE0-4C91-4CFE-8B91-72EF59EE5DEB}"/>
              </a:ext>
            </a:extLst>
          </p:cNvPr>
          <p:cNvSpPr txBox="1"/>
          <p:nvPr/>
        </p:nvSpPr>
        <p:spPr>
          <a:xfrm>
            <a:off x="3159522" y="5582430"/>
            <a:ext cx="8757337" cy="1169551"/>
          </a:xfrm>
          <a:prstGeom prst="rect">
            <a:avLst/>
          </a:prstGeom>
          <a:noFill/>
        </p:spPr>
        <p:txBody>
          <a:bodyPr wrap="square">
            <a:spAutoFit/>
          </a:bodyPr>
          <a:lstStyle/>
          <a:p>
            <a:pPr algn="ct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Lucrăm împreună pentru o </a:t>
            </a:r>
            <a:r>
              <a:rPr lang="ro-RO" sz="14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Europă</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32EA60"/>
                </a:solidFill>
                <a:effectLst/>
                <a:latin typeface="Arial" panose="020B0604020202020204" pitchFamily="34" charset="0"/>
                <a:ea typeface="Calibri" panose="020F0502020204030204" pitchFamily="34" charset="0"/>
                <a:cs typeface="Times New Roman" panose="02020603050405020304" pitchFamily="18" charset="0"/>
              </a:rPr>
              <a:t>verde</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FF0105"/>
                </a:solidFill>
                <a:effectLst/>
                <a:latin typeface="Arial" panose="020B0604020202020204" pitchFamily="34" charset="0"/>
                <a:ea typeface="Calibri" panose="020F0502020204030204" pitchFamily="34" charset="0"/>
                <a:cs typeface="Times New Roman" panose="02020603050405020304" pitchFamily="18" charset="0"/>
              </a:rPr>
              <a:t>competitivă </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 </a:t>
            </a:r>
            <a:r>
              <a:rPr lang="ro-RO" sz="1400" b="1" dirty="0">
                <a:solidFill>
                  <a:srgbClr val="0012E9"/>
                </a:solidFill>
                <a:effectLst/>
                <a:latin typeface="Arial" panose="020B0604020202020204" pitchFamily="34" charset="0"/>
                <a:ea typeface="Calibri" panose="020F0502020204030204" pitchFamily="34" charset="0"/>
                <a:cs typeface="Times New Roman" panose="02020603050405020304" pitchFamily="18" charset="0"/>
              </a:rPr>
              <a:t>incluzivă</a:t>
            </a: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Proiect</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derulat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ro-RO" sz="1400" b="0" i="0" u="none" strike="noStrike" baseline="0" dirty="0">
                <a:solidFill>
                  <a:schemeClr val="bg1"/>
                </a:solidFill>
                <a:latin typeface="Arial" panose="020B0604020202020204" pitchFamily="34" charset="0"/>
                <a:cs typeface="Arial" panose="020B0604020202020204" pitchFamily="34" charset="0"/>
              </a:rPr>
              <a:t>Fundația World Vision România</a:t>
            </a:r>
            <a:r>
              <a:rPr lang="en-US" sz="1400" b="0" i="0" u="none" strike="noStrike" baseline="0" dirty="0">
                <a:solidFill>
                  <a:schemeClr val="bg1"/>
                </a:solidFill>
                <a:latin typeface="Arial" panose="020B0604020202020204" pitchFamily="34" charset="0"/>
                <a:cs typeface="Arial" panose="020B0604020202020204" pitchFamily="34" charset="0"/>
              </a:rPr>
              <a:t> cu </a:t>
            </a:r>
            <a:r>
              <a:rPr lang="en-US" sz="1400" b="0" i="0" u="none" strike="noStrike" baseline="0" dirty="0" err="1">
                <a:solidFill>
                  <a:schemeClr val="bg1"/>
                </a:solidFill>
                <a:latin typeface="Arial" panose="020B0604020202020204" pitchFamily="34" charset="0"/>
                <a:cs typeface="Arial" panose="020B0604020202020204" pitchFamily="34" charset="0"/>
              </a:rPr>
              <a:t>sprijinul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financiar</a:t>
            </a:r>
            <a:r>
              <a:rPr lang="en-US" sz="1400" b="0" i="0" u="none" strike="noStrike" baseline="0" dirty="0">
                <a:solidFill>
                  <a:schemeClr val="bg1"/>
                </a:solidFill>
                <a:latin typeface="Arial" panose="020B0604020202020204" pitchFamily="34" charset="0"/>
                <a:cs typeface="Arial" panose="020B0604020202020204" pitchFamily="34" charset="0"/>
              </a:rPr>
              <a:t> Active Citizens Fund </a:t>
            </a:r>
            <a:r>
              <a:rPr lang="en-US" sz="1400" b="0" i="0" u="none" strike="noStrike" baseline="0" dirty="0" err="1">
                <a:solidFill>
                  <a:schemeClr val="bg1"/>
                </a:solidFill>
                <a:latin typeface="Arial" panose="020B0604020202020204" pitchFamily="34" charset="0"/>
                <a:cs typeface="Arial" panose="020B0604020202020204" pitchFamily="34" charset="0"/>
              </a:rPr>
              <a:t>România</a:t>
            </a:r>
            <a:r>
              <a:rPr lang="en-US" sz="1400" b="0" i="0" u="none" strike="noStrike" baseline="0" dirty="0">
                <a:solidFill>
                  <a:schemeClr val="bg1"/>
                </a:solidFill>
                <a:latin typeface="Arial" panose="020B0604020202020204" pitchFamily="34" charset="0"/>
                <a:cs typeface="Arial" panose="020B0604020202020204" pitchFamily="34" charset="0"/>
              </a:rPr>
              <a:t>, program </a:t>
            </a:r>
            <a:r>
              <a:rPr lang="en-US" sz="1400" b="0" i="0" u="none" strike="noStrike" baseline="0" dirty="0" err="1">
                <a:solidFill>
                  <a:schemeClr val="bg1"/>
                </a:solidFill>
                <a:latin typeface="Arial" panose="020B0604020202020204" pitchFamily="34" charset="0"/>
                <a:cs typeface="Arial" panose="020B0604020202020204" pitchFamily="34" charset="0"/>
              </a:rPr>
              <a:t>finanțat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en-US" sz="1400" b="0" i="0" u="none" strike="noStrike" baseline="0" dirty="0" err="1">
                <a:solidFill>
                  <a:schemeClr val="bg1"/>
                </a:solidFill>
                <a:latin typeface="Arial" panose="020B0604020202020204" pitchFamily="34" charset="0"/>
                <a:cs typeface="Arial" panose="020B0604020202020204" pitchFamily="34" charset="0"/>
              </a:rPr>
              <a:t>Islanda</a:t>
            </a:r>
            <a:r>
              <a:rPr lang="en-US" sz="1400" b="0" i="0" u="none" strike="noStrike" baseline="0" dirty="0">
                <a:solidFill>
                  <a:schemeClr val="bg1"/>
                </a:solidFill>
                <a:latin typeface="Arial" panose="020B0604020202020204" pitchFamily="34" charset="0"/>
                <a:cs typeface="Arial" panose="020B0604020202020204" pitchFamily="34" charset="0"/>
              </a:rPr>
              <a:t>,</a:t>
            </a:r>
            <a:r>
              <a:rPr lang="ro-RO" sz="1400" b="0" i="0" u="none" strike="noStrike" baseline="0" dirty="0">
                <a:solidFill>
                  <a:schemeClr val="bg1"/>
                </a:solidFill>
                <a:latin typeface="Arial" panose="020B0604020202020204" pitchFamily="34" charset="0"/>
                <a:cs typeface="Arial" panose="020B0604020202020204" pitchFamily="34" charset="0"/>
              </a:rPr>
              <a:t> </a:t>
            </a:r>
            <a:r>
              <a:rPr lang="de-DE" sz="1400" b="0" i="0" u="none" strike="noStrike" baseline="0" dirty="0">
                <a:solidFill>
                  <a:schemeClr val="bg1"/>
                </a:solidFill>
                <a:latin typeface="Arial" panose="020B0604020202020204" pitchFamily="34" charset="0"/>
                <a:cs typeface="Arial" panose="020B0604020202020204" pitchFamily="34" charset="0"/>
              </a:rPr>
              <a:t>Liechtenstein și Norvegia prin Granturile SEE 2014-2021</a:t>
            </a:r>
            <a:r>
              <a:rPr lang="ro-RO" sz="1400" b="0" i="0" u="none" strike="noStrike" baseline="0" dirty="0">
                <a:solidFill>
                  <a:schemeClr val="bg1"/>
                </a:solidFill>
                <a:latin typeface="Arial" panose="020B0604020202020204" pitchFamily="34" charset="0"/>
                <a:cs typeface="Arial" panose="020B0604020202020204" pitchFamily="34" charset="0"/>
              </a:rPr>
              <a:t>.</a:t>
            </a: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Conținutul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acestui</a:t>
            </a:r>
            <a:r>
              <a:rPr lang="ro-RO"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a:solidFill>
                  <a:schemeClr val="bg1"/>
                </a:solidFill>
                <a:latin typeface="Arial" panose="020B0604020202020204" pitchFamily="34" charset="0"/>
                <a:cs typeface="Arial" panose="020B0604020202020204" pitchFamily="34" charset="0"/>
              </a:rPr>
              <a:t>material nu </a:t>
            </a:r>
            <a:r>
              <a:rPr lang="en-US" sz="1400" b="0" i="0" u="none" strike="noStrike" baseline="0" dirty="0" err="1">
                <a:solidFill>
                  <a:schemeClr val="bg1"/>
                </a:solidFill>
                <a:latin typeface="Arial" panose="020B0604020202020204" pitchFamily="34" charset="0"/>
                <a:cs typeface="Arial" panose="020B0604020202020204" pitchFamily="34" charset="0"/>
              </a:rPr>
              <a:t>reprezintă</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în</a:t>
            </a:r>
            <a:r>
              <a:rPr lang="en-US" sz="1400" b="0" i="0" u="none" strike="noStrike" baseline="0" dirty="0">
                <a:solidFill>
                  <a:schemeClr val="bg1"/>
                </a:solidFill>
                <a:latin typeface="Arial" panose="020B0604020202020204" pitchFamily="34" charset="0"/>
                <a:cs typeface="Arial" panose="020B0604020202020204" pitchFamily="34" charset="0"/>
              </a:rPr>
              <a:t> mod </a:t>
            </a:r>
            <a:r>
              <a:rPr lang="en-US" sz="1400" b="0" i="0" u="none" strike="noStrike" baseline="0" dirty="0" err="1">
                <a:solidFill>
                  <a:schemeClr val="bg1"/>
                </a:solidFill>
                <a:latin typeface="Arial" panose="020B0604020202020204" pitchFamily="34" charset="0"/>
                <a:cs typeface="Arial" panose="020B0604020202020204" pitchFamily="34" charset="0"/>
              </a:rPr>
              <a:t>necesar</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poziția</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oficială</a:t>
            </a:r>
            <a:r>
              <a:rPr lang="en-US" sz="1400" b="0" i="0" u="none" strike="noStrike" baseline="0" dirty="0">
                <a:solidFill>
                  <a:schemeClr val="bg1"/>
                </a:solidFill>
                <a:latin typeface="Arial" panose="020B0604020202020204" pitchFamily="34" charset="0"/>
                <a:cs typeface="Arial" panose="020B0604020202020204" pitchFamily="34" charset="0"/>
              </a:rPr>
              <a:t> a </a:t>
            </a:r>
            <a:r>
              <a:rPr lang="en-US" sz="1400" b="0" i="0" u="none" strike="noStrike" baseline="0" dirty="0" err="1">
                <a:solidFill>
                  <a:schemeClr val="bg1"/>
                </a:solidFill>
                <a:latin typeface="Arial" panose="020B0604020202020204" pitchFamily="34" charset="0"/>
                <a:cs typeface="Arial" panose="020B0604020202020204" pitchFamily="34" charset="0"/>
              </a:rPr>
              <a:t>Granturilor</a:t>
            </a:r>
            <a:r>
              <a:rPr lang="en-US" sz="1400" b="0" i="0" u="none" strike="noStrike" baseline="0" dirty="0">
                <a:solidFill>
                  <a:schemeClr val="bg1"/>
                </a:solidFill>
                <a:latin typeface="Arial" panose="020B0604020202020204" pitchFamily="34" charset="0"/>
                <a:cs typeface="Arial" panose="020B0604020202020204" pitchFamily="34" charset="0"/>
              </a:rPr>
              <a:t> SEE </a:t>
            </a:r>
            <a:r>
              <a:rPr lang="en-US" sz="1400" b="0" i="0" u="none" strike="noStrike" baseline="0" dirty="0" err="1">
                <a:solidFill>
                  <a:schemeClr val="bg1"/>
                </a:solidFill>
                <a:latin typeface="Arial" panose="020B0604020202020204" pitchFamily="34" charset="0"/>
                <a:cs typeface="Arial" panose="020B0604020202020204" pitchFamily="34" charset="0"/>
              </a:rPr>
              <a:t>și</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Norvegiene</a:t>
            </a:r>
            <a:r>
              <a:rPr lang="en-US" sz="1400" b="0" i="0" u="none" strike="noStrike" baseline="0" dirty="0">
                <a:solidFill>
                  <a:schemeClr val="bg1"/>
                </a:solidFill>
                <a:latin typeface="Arial" panose="020B0604020202020204" pitchFamily="34" charset="0"/>
                <a:cs typeface="Arial" panose="020B0604020202020204" pitchFamily="34" charset="0"/>
              </a:rPr>
              <a:t> 2014-2021;</a:t>
            </a:r>
            <a:r>
              <a:rPr lang="ro-RO" sz="1400" b="0" i="0" u="none" strike="noStrike" baseline="0" dirty="0">
                <a:solidFill>
                  <a:schemeClr val="bg1"/>
                </a:solidFill>
                <a:latin typeface="Arial" panose="020B0604020202020204" pitchFamily="34" charset="0"/>
                <a:cs typeface="Arial" panose="020B0604020202020204" pitchFamily="34" charset="0"/>
              </a:rPr>
              <a:t> </a:t>
            </a:r>
            <a:r>
              <a:rPr lang="it-IT" sz="1400" b="0" i="0" u="none" strike="noStrike" baseline="0" dirty="0">
                <a:solidFill>
                  <a:schemeClr val="bg1"/>
                </a:solidFill>
                <a:latin typeface="Arial" panose="020B0604020202020204" pitchFamily="34" charset="0"/>
                <a:cs typeface="Arial" panose="020B0604020202020204" pitchFamily="34" charset="0"/>
              </a:rPr>
              <a:t>pentru mai multe informații accesați </a:t>
            </a:r>
            <a:r>
              <a:rPr lang="it-IT" sz="1400" b="0" i="0" u="none" strike="noStrike" baseline="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www.eeagrants.org</a:t>
            </a:r>
            <a:r>
              <a:rPr lang="ro-RO" sz="1400" b="0" i="0" u="none" strike="noStrike" baseline="0" dirty="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
        <p:nvSpPr>
          <p:cNvPr id="8" name="Tittel 3">
            <a:extLst>
              <a:ext uri="{FF2B5EF4-FFF2-40B4-BE49-F238E27FC236}">
                <a16:creationId xmlns:a16="http://schemas.microsoft.com/office/drawing/2014/main" xmlns="" id="{A40BAEA3-3A19-48E7-8EED-E37516374A9C}"/>
              </a:ext>
            </a:extLst>
          </p:cNvPr>
          <p:cNvSpPr txBox="1">
            <a:spLocks/>
          </p:cNvSpPr>
          <p:nvPr/>
        </p:nvSpPr>
        <p:spPr>
          <a:xfrm>
            <a:off x="1039045" y="1892284"/>
            <a:ext cx="10295793" cy="7278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65412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Override1.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2.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3.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4.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5.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6.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docProps/app.xml><?xml version="1.0" encoding="utf-8"?>
<Properties xmlns="http://schemas.openxmlformats.org/officeDocument/2006/extended-properties" xmlns:vt="http://schemas.openxmlformats.org/officeDocument/2006/docPropsVTypes">
  <Template/>
  <TotalTime>1628</TotalTime>
  <Words>1086</Words>
  <Application>Microsoft Office PowerPoint</Application>
  <PresentationFormat>Widescreen</PresentationFormat>
  <Paragraphs>62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Times New Roman</vt:lpstr>
      <vt:lpstr>Trebuchet MS</vt:lpstr>
      <vt:lpstr>Tw Cen MT</vt:lpstr>
      <vt:lpstr>Circuit</vt:lpstr>
      <vt:lpstr>„Inspectoratul” Școlar Civic (ISC)</vt:lpstr>
      <vt:lpstr>„Inspectoratul” Școlar Civic (ISC)</vt:lpstr>
      <vt:lpstr>„Inspectoratul” Școlar Civic (ISC)</vt:lpstr>
      <vt:lpstr>„Inspectoratul” Școlar Civic (ISC)</vt:lpstr>
      <vt:lpstr>„Inspectoratul” Școlar Civic (ISC)</vt:lpstr>
      <vt:lpstr>VĂ MULȚUMIM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Titlul Proiectului</dc:title>
  <dc:creator>Catalin Dinu</dc:creator>
  <cp:lastModifiedBy>Admin</cp:lastModifiedBy>
  <cp:revision>30</cp:revision>
  <dcterms:created xsi:type="dcterms:W3CDTF">2020-08-14T07:51:30Z</dcterms:created>
  <dcterms:modified xsi:type="dcterms:W3CDTF">2023-03-29T05:51:35Z</dcterms:modified>
</cp:coreProperties>
</file>