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  <p:sldMasterId id="2147483756" r:id="rId2"/>
    <p:sldMasterId id="2147483960" r:id="rId3"/>
    <p:sldMasterId id="2147484020" r:id="rId4"/>
    <p:sldMasterId id="2147484032" r:id="rId5"/>
  </p:sldMasterIdLst>
  <p:notesMasterIdLst>
    <p:notesMasterId r:id="rId32"/>
  </p:notesMasterIdLst>
  <p:sldIdLst>
    <p:sldId id="256" r:id="rId6"/>
    <p:sldId id="281" r:id="rId7"/>
    <p:sldId id="319" r:id="rId8"/>
    <p:sldId id="310" r:id="rId9"/>
    <p:sldId id="327" r:id="rId10"/>
    <p:sldId id="328" r:id="rId11"/>
    <p:sldId id="313" r:id="rId12"/>
    <p:sldId id="316" r:id="rId13"/>
    <p:sldId id="329" r:id="rId14"/>
    <p:sldId id="314" r:id="rId15"/>
    <p:sldId id="330" r:id="rId16"/>
    <p:sldId id="315" r:id="rId17"/>
    <p:sldId id="311" r:id="rId18"/>
    <p:sldId id="312" r:id="rId19"/>
    <p:sldId id="331" r:id="rId20"/>
    <p:sldId id="322" r:id="rId21"/>
    <p:sldId id="323" r:id="rId22"/>
    <p:sldId id="321" r:id="rId23"/>
    <p:sldId id="333" r:id="rId24"/>
    <p:sldId id="303" r:id="rId25"/>
    <p:sldId id="304" r:id="rId26"/>
    <p:sldId id="332" r:id="rId27"/>
    <p:sldId id="298" r:id="rId28"/>
    <p:sldId id="326" r:id="rId29"/>
    <p:sldId id="324" r:id="rId30"/>
    <p:sldId id="27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CC9900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5326" autoAdjust="0"/>
  </p:normalViewPr>
  <p:slideViewPr>
    <p:cSldViewPr snapToGrid="0" snapToObjects="1">
      <p:cViewPr>
        <p:scale>
          <a:sx n="78" d="100"/>
          <a:sy n="78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6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gdan Romanica" userId="a7611d08-8716-4d34-baa9-b27928f2cee6" providerId="ADAL" clId="{882C7A8E-0497-494B-8848-3B22BEE573C1}"/>
    <pc:docChg chg="modSld">
      <pc:chgData name="Bogdan Romanica" userId="a7611d08-8716-4d34-baa9-b27928f2cee6" providerId="ADAL" clId="{882C7A8E-0497-494B-8848-3B22BEE573C1}" dt="2023-01-07T09:33:56.598" v="59" actId="20577"/>
      <pc:docMkLst>
        <pc:docMk/>
      </pc:docMkLst>
      <pc:sldChg chg="modSp mod">
        <pc:chgData name="Bogdan Romanica" userId="a7611d08-8716-4d34-baa9-b27928f2cee6" providerId="ADAL" clId="{882C7A8E-0497-494B-8848-3B22BEE573C1}" dt="2023-01-07T09:33:56.598" v="59" actId="20577"/>
        <pc:sldMkLst>
          <pc:docMk/>
          <pc:sldMk cId="1738804762" sldId="256"/>
        </pc:sldMkLst>
        <pc:spChg chg="mod">
          <ac:chgData name="Bogdan Romanica" userId="a7611d08-8716-4d34-baa9-b27928f2cee6" providerId="ADAL" clId="{882C7A8E-0497-494B-8848-3B22BEE573C1}" dt="2023-01-07T09:33:56.598" v="59" actId="20577"/>
          <ac:spMkLst>
            <pc:docMk/>
            <pc:sldMk cId="1738804762" sldId="256"/>
            <ac:spMk id="9" creationId="{DCE78BF3-617D-491E-AC9E-E8A1CCC282ED}"/>
          </ac:spMkLst>
        </pc:spChg>
      </pc:sldChg>
    </pc:docChg>
  </pc:docChgLst>
  <pc:docChgLst>
    <pc:chgData name="Bogdan Romanica" userId="a7611d08-8716-4d34-baa9-b27928f2cee6" providerId="ADAL" clId="{17EA36A0-CF8B-48E3-AEDD-0F4FBCD503C8}"/>
    <pc:docChg chg="undo custSel addSld delSld modSld sldOrd">
      <pc:chgData name="Bogdan Romanica" userId="a7611d08-8716-4d34-baa9-b27928f2cee6" providerId="ADAL" clId="{17EA36A0-CF8B-48E3-AEDD-0F4FBCD503C8}" dt="2022-02-16T09:44:06.855" v="1201" actId="20577"/>
      <pc:docMkLst>
        <pc:docMk/>
      </pc:docMkLst>
      <pc:sldChg chg="addSp delSp modSp mod">
        <pc:chgData name="Bogdan Romanica" userId="a7611d08-8716-4d34-baa9-b27928f2cee6" providerId="ADAL" clId="{17EA36A0-CF8B-48E3-AEDD-0F4FBCD503C8}" dt="2022-02-16T09:13:47.348" v="980" actId="1076"/>
        <pc:sldMkLst>
          <pc:docMk/>
          <pc:sldMk cId="1738804762" sldId="256"/>
        </pc:sldMkLst>
        <pc:spChg chg="mod">
          <ac:chgData name="Bogdan Romanica" userId="a7611d08-8716-4d34-baa9-b27928f2cee6" providerId="ADAL" clId="{17EA36A0-CF8B-48E3-AEDD-0F4FBCD503C8}" dt="2022-02-16T09:01:32.452" v="486" actId="1076"/>
          <ac:spMkLst>
            <pc:docMk/>
            <pc:sldMk cId="1738804762" sldId="256"/>
            <ac:spMk id="5" creationId="{E9D0AB0F-19DA-2C4C-AD0C-8AAFE206B00A}"/>
          </ac:spMkLst>
        </pc:spChg>
        <pc:spChg chg="mod">
          <ac:chgData name="Bogdan Romanica" userId="a7611d08-8716-4d34-baa9-b27928f2cee6" providerId="ADAL" clId="{17EA36A0-CF8B-48E3-AEDD-0F4FBCD503C8}" dt="2022-02-16T09:00:21.823" v="483" actId="120"/>
          <ac:spMkLst>
            <pc:docMk/>
            <pc:sldMk cId="1738804762" sldId="256"/>
            <ac:spMk id="7" creationId="{D458F1DB-CBBF-F441-B7F0-6B1AC5AC5E83}"/>
          </ac:spMkLst>
        </pc:spChg>
        <pc:spChg chg="add mod">
          <ac:chgData name="Bogdan Romanica" userId="a7611d08-8716-4d34-baa9-b27928f2cee6" providerId="ADAL" clId="{17EA36A0-CF8B-48E3-AEDD-0F4FBCD503C8}" dt="2022-02-16T08:45:59.879" v="164" actId="1076"/>
          <ac:spMkLst>
            <pc:docMk/>
            <pc:sldMk cId="1738804762" sldId="256"/>
            <ac:spMk id="8" creationId="{BF70E829-B2BF-4AE7-8361-6990A4D028AA}"/>
          </ac:spMkLst>
        </pc:spChg>
        <pc:spChg chg="add del mod">
          <ac:chgData name="Bogdan Romanica" userId="a7611d08-8716-4d34-baa9-b27928f2cee6" providerId="ADAL" clId="{17EA36A0-CF8B-48E3-AEDD-0F4FBCD503C8}" dt="2022-02-16T05:47:32.717" v="33"/>
          <ac:spMkLst>
            <pc:docMk/>
            <pc:sldMk cId="1738804762" sldId="256"/>
            <ac:spMk id="9" creationId="{6305B53D-E4B1-45A6-9F9F-79D6AB04229C}"/>
          </ac:spMkLst>
        </pc:spChg>
        <pc:spChg chg="add mod">
          <ac:chgData name="Bogdan Romanica" userId="a7611d08-8716-4d34-baa9-b27928f2cee6" providerId="ADAL" clId="{17EA36A0-CF8B-48E3-AEDD-0F4FBCD503C8}" dt="2022-02-16T09:01:38.368" v="487" actId="1076"/>
          <ac:spMkLst>
            <pc:docMk/>
            <pc:sldMk cId="1738804762" sldId="256"/>
            <ac:spMk id="9" creationId="{DCE78BF3-617D-491E-AC9E-E8A1CCC282ED}"/>
          </ac:spMkLst>
        </pc:spChg>
        <pc:spChg chg="add del mod">
          <ac:chgData name="Bogdan Romanica" userId="a7611d08-8716-4d34-baa9-b27928f2cee6" providerId="ADAL" clId="{17EA36A0-CF8B-48E3-AEDD-0F4FBCD503C8}" dt="2022-02-16T05:46:58.064" v="26" actId="478"/>
          <ac:spMkLst>
            <pc:docMk/>
            <pc:sldMk cId="1738804762" sldId="256"/>
            <ac:spMk id="10" creationId="{F42660D0-1635-4E6B-BE9D-820BD0FA07E7}"/>
          </ac:spMkLst>
        </pc:spChg>
        <pc:spChg chg="add del mod">
          <ac:chgData name="Bogdan Romanica" userId="a7611d08-8716-4d34-baa9-b27928f2cee6" providerId="ADAL" clId="{17EA36A0-CF8B-48E3-AEDD-0F4FBCD503C8}" dt="2022-02-16T05:47:32.717" v="33"/>
          <ac:spMkLst>
            <pc:docMk/>
            <pc:sldMk cId="1738804762" sldId="256"/>
            <ac:spMk id="11" creationId="{96BBF19B-6879-4355-9D7D-6AFA5DC6AFEB}"/>
          </ac:spMkLst>
        </pc:spChg>
        <pc:graphicFrameChg chg="add del mod modGraphic">
          <ac:chgData name="Bogdan Romanica" userId="a7611d08-8716-4d34-baa9-b27928f2cee6" providerId="ADAL" clId="{17EA36A0-CF8B-48E3-AEDD-0F4FBCD503C8}" dt="2022-02-16T05:56:32.270" v="68" actId="478"/>
          <ac:graphicFrameMkLst>
            <pc:docMk/>
            <pc:sldMk cId="1738804762" sldId="256"/>
            <ac:graphicFrameMk id="13" creationId="{788DF8FE-4DBC-4DF5-86D5-4233458984E4}"/>
          </ac:graphicFrameMkLst>
        </pc:graphicFrameChg>
        <pc:picChg chg="del mod ord">
          <ac:chgData name="Bogdan Romanica" userId="a7611d08-8716-4d34-baa9-b27928f2cee6" providerId="ADAL" clId="{17EA36A0-CF8B-48E3-AEDD-0F4FBCD503C8}" dt="2022-02-16T05:56:34.110" v="69" actId="478"/>
          <ac:picMkLst>
            <pc:docMk/>
            <pc:sldMk cId="1738804762" sldId="256"/>
            <ac:picMk id="3" creationId="{70776E1A-6D69-4110-A110-7EB4F1561942}"/>
          </ac:picMkLst>
        </pc:picChg>
        <pc:picChg chg="add mod">
          <ac:chgData name="Bogdan Romanica" userId="a7611d08-8716-4d34-baa9-b27928f2cee6" providerId="ADAL" clId="{17EA36A0-CF8B-48E3-AEDD-0F4FBCD503C8}" dt="2022-02-16T06:00:38.982" v="79" actId="1076"/>
          <ac:picMkLst>
            <pc:docMk/>
            <pc:sldMk cId="1738804762" sldId="256"/>
            <ac:picMk id="6" creationId="{432A3AE2-051C-445B-BDC0-B730583F8BC7}"/>
          </ac:picMkLst>
        </pc:picChg>
        <pc:picChg chg="del">
          <ac:chgData name="Bogdan Romanica" userId="a7611d08-8716-4d34-baa9-b27928f2cee6" providerId="ADAL" clId="{17EA36A0-CF8B-48E3-AEDD-0F4FBCD503C8}" dt="2022-02-16T05:25:12.830" v="8" actId="478"/>
          <ac:picMkLst>
            <pc:docMk/>
            <pc:sldMk cId="1738804762" sldId="256"/>
            <ac:picMk id="12" creationId="{C90D8B43-AD11-493C-BD35-2DABE56BCEC0}"/>
          </ac:picMkLst>
        </pc:picChg>
        <pc:picChg chg="add mod">
          <ac:chgData name="Bogdan Romanica" userId="a7611d08-8716-4d34-baa9-b27928f2cee6" providerId="ADAL" clId="{17EA36A0-CF8B-48E3-AEDD-0F4FBCD503C8}" dt="2022-02-16T09:13:47.348" v="980" actId="1076"/>
          <ac:picMkLst>
            <pc:docMk/>
            <pc:sldMk cId="1738804762" sldId="256"/>
            <ac:picMk id="15" creationId="{9CCAC15B-13D6-433C-A640-56929B872383}"/>
          </ac:picMkLst>
        </pc:picChg>
        <pc:picChg chg="add del mod">
          <ac:chgData name="Bogdan Romanica" userId="a7611d08-8716-4d34-baa9-b27928f2cee6" providerId="ADAL" clId="{17EA36A0-CF8B-48E3-AEDD-0F4FBCD503C8}" dt="2022-02-16T05:47:32.717" v="33"/>
          <ac:picMkLst>
            <pc:docMk/>
            <pc:sldMk cId="1738804762" sldId="256"/>
            <ac:picMk id="1025" creationId="{586C0A92-9F14-4904-9EC6-06076414B833}"/>
          </ac:picMkLst>
        </pc:picChg>
      </pc:sldChg>
      <pc:sldChg chg="del">
        <pc:chgData name="Bogdan Romanica" userId="a7611d08-8716-4d34-baa9-b27928f2cee6" providerId="ADAL" clId="{17EA36A0-CF8B-48E3-AEDD-0F4FBCD503C8}" dt="2022-02-16T09:03:51.011" v="498" actId="47"/>
        <pc:sldMkLst>
          <pc:docMk/>
          <pc:sldMk cId="2732356333" sldId="258"/>
        </pc:sldMkLst>
      </pc:sldChg>
      <pc:sldChg chg="del">
        <pc:chgData name="Bogdan Romanica" userId="a7611d08-8716-4d34-baa9-b27928f2cee6" providerId="ADAL" clId="{17EA36A0-CF8B-48E3-AEDD-0F4FBCD503C8}" dt="2022-02-16T09:03:39.089" v="496" actId="47"/>
        <pc:sldMkLst>
          <pc:docMk/>
          <pc:sldMk cId="592445057" sldId="259"/>
        </pc:sldMkLst>
      </pc:sldChg>
      <pc:sldChg chg="del">
        <pc:chgData name="Bogdan Romanica" userId="a7611d08-8716-4d34-baa9-b27928f2cee6" providerId="ADAL" clId="{17EA36A0-CF8B-48E3-AEDD-0F4FBCD503C8}" dt="2022-02-16T09:03:40.599" v="497" actId="47"/>
        <pc:sldMkLst>
          <pc:docMk/>
          <pc:sldMk cId="2789117168" sldId="260"/>
        </pc:sldMkLst>
      </pc:sldChg>
      <pc:sldChg chg="addSp delSp modSp mod">
        <pc:chgData name="Bogdan Romanica" userId="a7611d08-8716-4d34-baa9-b27928f2cee6" providerId="ADAL" clId="{17EA36A0-CF8B-48E3-AEDD-0F4FBCD503C8}" dt="2022-02-16T09:03:12.193" v="495" actId="1076"/>
        <pc:sldMkLst>
          <pc:docMk/>
          <pc:sldMk cId="1609185029" sldId="261"/>
        </pc:sldMkLst>
        <pc:spChg chg="add mod">
          <ac:chgData name="Bogdan Romanica" userId="a7611d08-8716-4d34-baa9-b27928f2cee6" providerId="ADAL" clId="{17EA36A0-CF8B-48E3-AEDD-0F4FBCD503C8}" dt="2022-02-16T09:03:00.947" v="494" actId="1076"/>
          <ac:spMkLst>
            <pc:docMk/>
            <pc:sldMk cId="1609185029" sldId="261"/>
            <ac:spMk id="6" creationId="{A7527994-5490-4B82-8A7B-F111838CBDAF}"/>
          </ac:spMkLst>
        </pc:spChg>
        <pc:picChg chg="del">
          <ac:chgData name="Bogdan Romanica" userId="a7611d08-8716-4d34-baa9-b27928f2cee6" providerId="ADAL" clId="{17EA36A0-CF8B-48E3-AEDD-0F4FBCD503C8}" dt="2022-02-16T08:43:24.347" v="151" actId="478"/>
          <ac:picMkLst>
            <pc:docMk/>
            <pc:sldMk cId="1609185029" sldId="261"/>
            <ac:picMk id="3" creationId="{70776E1A-6D69-4110-A110-7EB4F1561942}"/>
          </ac:picMkLst>
        </pc:picChg>
        <pc:picChg chg="add del mod">
          <ac:chgData name="Bogdan Romanica" userId="a7611d08-8716-4d34-baa9-b27928f2cee6" providerId="ADAL" clId="{17EA36A0-CF8B-48E3-AEDD-0F4FBCD503C8}" dt="2022-02-16T08:41:07.361" v="119" actId="478"/>
          <ac:picMkLst>
            <pc:docMk/>
            <pc:sldMk cId="1609185029" sldId="261"/>
            <ac:picMk id="4" creationId="{CBF50058-6074-41FF-AD7C-6CDBA08A6F8B}"/>
          </ac:picMkLst>
        </pc:picChg>
        <pc:picChg chg="add mod">
          <ac:chgData name="Bogdan Romanica" userId="a7611d08-8716-4d34-baa9-b27928f2cee6" providerId="ADAL" clId="{17EA36A0-CF8B-48E3-AEDD-0F4FBCD503C8}" dt="2022-02-16T09:03:12.193" v="495" actId="1076"/>
          <ac:picMkLst>
            <pc:docMk/>
            <pc:sldMk cId="1609185029" sldId="261"/>
            <ac:picMk id="7" creationId="{0C8E5FFE-62FC-4431-83C2-9CC4BB70DD3C}"/>
          </ac:picMkLst>
        </pc:picChg>
        <pc:picChg chg="add mod">
          <ac:chgData name="Bogdan Romanica" userId="a7611d08-8716-4d34-baa9-b27928f2cee6" providerId="ADAL" clId="{17EA36A0-CF8B-48E3-AEDD-0F4FBCD503C8}" dt="2022-02-16T09:02:41.632" v="491" actId="14100"/>
          <ac:picMkLst>
            <pc:docMk/>
            <pc:sldMk cId="1609185029" sldId="261"/>
            <ac:picMk id="9" creationId="{496672C9-F4A7-4209-8C92-F211AB5E2A5A}"/>
          </ac:picMkLst>
        </pc:picChg>
        <pc:picChg chg="del">
          <ac:chgData name="Bogdan Romanica" userId="a7611d08-8716-4d34-baa9-b27928f2cee6" providerId="ADAL" clId="{17EA36A0-CF8B-48E3-AEDD-0F4FBCD503C8}" dt="2022-02-16T07:59:10.492" v="88" actId="478"/>
          <ac:picMkLst>
            <pc:docMk/>
            <pc:sldMk cId="1609185029" sldId="261"/>
            <ac:picMk id="10" creationId="{E5CD521D-5F21-4F0F-81FC-7DD7DFFD42DD}"/>
          </ac:picMkLst>
        </pc:picChg>
        <pc:picChg chg="add mod">
          <ac:chgData name="Bogdan Romanica" userId="a7611d08-8716-4d34-baa9-b27928f2cee6" providerId="ADAL" clId="{17EA36A0-CF8B-48E3-AEDD-0F4FBCD503C8}" dt="2022-02-16T09:02:45.838" v="492" actId="14100"/>
          <ac:picMkLst>
            <pc:docMk/>
            <pc:sldMk cId="1609185029" sldId="261"/>
            <ac:picMk id="11" creationId="{C4E94256-E4C5-43D9-B0C4-3E0BBFCF26B4}"/>
          </ac:picMkLst>
        </pc:picChg>
      </pc:sldChg>
      <pc:sldChg chg="modSp add mod ord">
        <pc:chgData name="Bogdan Romanica" userId="a7611d08-8716-4d34-baa9-b27928f2cee6" providerId="ADAL" clId="{17EA36A0-CF8B-48E3-AEDD-0F4FBCD503C8}" dt="2022-02-16T09:44:06.855" v="1201" actId="20577"/>
        <pc:sldMkLst>
          <pc:docMk/>
          <pc:sldMk cId="818665712" sldId="262"/>
        </pc:sldMkLst>
        <pc:spChg chg="mod">
          <ac:chgData name="Bogdan Romanica" userId="a7611d08-8716-4d34-baa9-b27928f2cee6" providerId="ADAL" clId="{17EA36A0-CF8B-48E3-AEDD-0F4FBCD503C8}" dt="2022-02-16T09:11:12.755" v="890" actId="255"/>
          <ac:spMkLst>
            <pc:docMk/>
            <pc:sldMk cId="818665712" sldId="262"/>
            <ac:spMk id="8" creationId="{BF70E829-B2BF-4AE7-8361-6990A4D028AA}"/>
          </ac:spMkLst>
        </pc:spChg>
        <pc:spChg chg="mod">
          <ac:chgData name="Bogdan Romanica" userId="a7611d08-8716-4d34-baa9-b27928f2cee6" providerId="ADAL" clId="{17EA36A0-CF8B-48E3-AEDD-0F4FBCD503C8}" dt="2022-02-16T09:44:06.855" v="1201" actId="20577"/>
          <ac:spMkLst>
            <pc:docMk/>
            <pc:sldMk cId="818665712" sldId="262"/>
            <ac:spMk id="9" creationId="{DCE78BF3-617D-491E-AC9E-E8A1CCC282ED}"/>
          </ac:spMkLst>
        </pc:spChg>
      </pc:sldChg>
      <pc:sldChg chg="delSp add del mod">
        <pc:chgData name="Bogdan Romanica" userId="a7611d08-8716-4d34-baa9-b27928f2cee6" providerId="ADAL" clId="{17EA36A0-CF8B-48E3-AEDD-0F4FBCD503C8}" dt="2022-02-16T09:21:24.310" v="983" actId="47"/>
        <pc:sldMkLst>
          <pc:docMk/>
          <pc:sldMk cId="1916233077" sldId="263"/>
        </pc:sldMkLst>
        <pc:picChg chg="del">
          <ac:chgData name="Bogdan Romanica" userId="a7611d08-8716-4d34-baa9-b27928f2cee6" providerId="ADAL" clId="{17EA36A0-CF8B-48E3-AEDD-0F4FBCD503C8}" dt="2022-02-16T09:14:13.726" v="982" actId="478"/>
          <ac:picMkLst>
            <pc:docMk/>
            <pc:sldMk cId="1916233077" sldId="263"/>
            <ac:picMk id="7" creationId="{0C8E5FFE-62FC-4431-83C2-9CC4BB70DD3C}"/>
          </ac:picMkLst>
        </pc:picChg>
      </pc:sldChg>
    </pc:docChg>
  </pc:docChgLst>
  <pc:docChgLst>
    <pc:chgData name="Bogdan Romanica" userId="a7611d08-8716-4d34-baa9-b27928f2cee6" providerId="ADAL" clId="{D5343352-B738-4AEF-8ED7-DDFC599BE4CC}"/>
    <pc:docChg chg="custSel modSld">
      <pc:chgData name="Bogdan Romanica" userId="a7611d08-8716-4d34-baa9-b27928f2cee6" providerId="ADAL" clId="{D5343352-B738-4AEF-8ED7-DDFC599BE4CC}" dt="2022-02-18T12:43:15.816" v="95" actId="6549"/>
      <pc:docMkLst>
        <pc:docMk/>
      </pc:docMkLst>
      <pc:sldChg chg="addSp delSp modSp mod">
        <pc:chgData name="Bogdan Romanica" userId="a7611d08-8716-4d34-baa9-b27928f2cee6" providerId="ADAL" clId="{D5343352-B738-4AEF-8ED7-DDFC599BE4CC}" dt="2022-02-18T12:42:19.040" v="93" actId="20577"/>
        <pc:sldMkLst>
          <pc:docMk/>
          <pc:sldMk cId="1738804762" sldId="256"/>
        </pc:sldMkLst>
        <pc:spChg chg="mod">
          <ac:chgData name="Bogdan Romanica" userId="a7611d08-8716-4d34-baa9-b27928f2cee6" providerId="ADAL" clId="{D5343352-B738-4AEF-8ED7-DDFC599BE4CC}" dt="2022-02-17T08:21:30.197" v="60" actId="1076"/>
          <ac:spMkLst>
            <pc:docMk/>
            <pc:sldMk cId="1738804762" sldId="256"/>
            <ac:spMk id="7" creationId="{D458F1DB-CBBF-F441-B7F0-6B1AC5AC5E83}"/>
          </ac:spMkLst>
        </pc:spChg>
        <pc:spChg chg="mod">
          <ac:chgData name="Bogdan Romanica" userId="a7611d08-8716-4d34-baa9-b27928f2cee6" providerId="ADAL" clId="{D5343352-B738-4AEF-8ED7-DDFC599BE4CC}" dt="2022-02-18T12:42:19.040" v="93" actId="20577"/>
          <ac:spMkLst>
            <pc:docMk/>
            <pc:sldMk cId="1738804762" sldId="256"/>
            <ac:spMk id="9" creationId="{DCE78BF3-617D-491E-AC9E-E8A1CCC282ED}"/>
          </ac:spMkLst>
        </pc:spChg>
        <pc:picChg chg="add mod">
          <ac:chgData name="Bogdan Romanica" userId="a7611d08-8716-4d34-baa9-b27928f2cee6" providerId="ADAL" clId="{D5343352-B738-4AEF-8ED7-DDFC599BE4CC}" dt="2022-02-17T08:21:38.551" v="61" actId="14100"/>
          <ac:picMkLst>
            <pc:docMk/>
            <pc:sldMk cId="1738804762" sldId="256"/>
            <ac:picMk id="3" creationId="{BE94FAAF-6EAA-46F8-8310-498F54B937ED}"/>
          </ac:picMkLst>
        </pc:picChg>
        <pc:picChg chg="del">
          <ac:chgData name="Bogdan Romanica" userId="a7611d08-8716-4d34-baa9-b27928f2cee6" providerId="ADAL" clId="{D5343352-B738-4AEF-8ED7-DDFC599BE4CC}" dt="2022-02-17T08:20:26.367" v="51" actId="478"/>
          <ac:picMkLst>
            <pc:docMk/>
            <pc:sldMk cId="1738804762" sldId="256"/>
            <ac:picMk id="6" creationId="{432A3AE2-051C-445B-BDC0-B730583F8BC7}"/>
          </ac:picMkLst>
        </pc:picChg>
      </pc:sldChg>
      <pc:sldChg chg="addSp delSp modSp mod">
        <pc:chgData name="Bogdan Romanica" userId="a7611d08-8716-4d34-baa9-b27928f2cee6" providerId="ADAL" clId="{D5343352-B738-4AEF-8ED7-DDFC599BE4CC}" dt="2022-02-17T08:22:18.025" v="65" actId="14100"/>
        <pc:sldMkLst>
          <pc:docMk/>
          <pc:sldMk cId="1609185029" sldId="261"/>
        </pc:sldMkLst>
        <pc:spChg chg="mod">
          <ac:chgData name="Bogdan Romanica" userId="a7611d08-8716-4d34-baa9-b27928f2cee6" providerId="ADAL" clId="{D5343352-B738-4AEF-8ED7-DDFC599BE4CC}" dt="2022-02-17T07:06:48.891" v="48" actId="20577"/>
          <ac:spMkLst>
            <pc:docMk/>
            <pc:sldMk cId="1609185029" sldId="261"/>
            <ac:spMk id="6" creationId="{A7527994-5490-4B82-8A7B-F111838CBDAF}"/>
          </ac:spMkLst>
        </pc:spChg>
        <pc:picChg chg="add mod">
          <ac:chgData name="Bogdan Romanica" userId="a7611d08-8716-4d34-baa9-b27928f2cee6" providerId="ADAL" clId="{D5343352-B738-4AEF-8ED7-DDFC599BE4CC}" dt="2022-02-17T08:22:18.025" v="65" actId="14100"/>
          <ac:picMkLst>
            <pc:docMk/>
            <pc:sldMk cId="1609185029" sldId="261"/>
            <ac:picMk id="8" creationId="{24D228B3-7455-4E51-8B7F-35A131B71620}"/>
          </ac:picMkLst>
        </pc:picChg>
        <pc:picChg chg="del">
          <ac:chgData name="Bogdan Romanica" userId="a7611d08-8716-4d34-baa9-b27928f2cee6" providerId="ADAL" clId="{D5343352-B738-4AEF-8ED7-DDFC599BE4CC}" dt="2022-02-17T08:22:06.907" v="62" actId="478"/>
          <ac:picMkLst>
            <pc:docMk/>
            <pc:sldMk cId="1609185029" sldId="261"/>
            <ac:picMk id="11" creationId="{C4E94256-E4C5-43D9-B0C4-3E0BBFCF26B4}"/>
          </ac:picMkLst>
        </pc:picChg>
      </pc:sldChg>
      <pc:sldChg chg="addSp delSp modSp mod">
        <pc:chgData name="Bogdan Romanica" userId="a7611d08-8716-4d34-baa9-b27928f2cee6" providerId="ADAL" clId="{D5343352-B738-4AEF-8ED7-DDFC599BE4CC}" dt="2022-02-18T12:43:15.816" v="95" actId="6549"/>
        <pc:sldMkLst>
          <pc:docMk/>
          <pc:sldMk cId="818665712" sldId="262"/>
        </pc:sldMkLst>
        <pc:spChg chg="mod">
          <ac:chgData name="Bogdan Romanica" userId="a7611d08-8716-4d34-baa9-b27928f2cee6" providerId="ADAL" clId="{D5343352-B738-4AEF-8ED7-DDFC599BE4CC}" dt="2022-02-17T08:22:33.068" v="68" actId="1076"/>
          <ac:spMkLst>
            <pc:docMk/>
            <pc:sldMk cId="818665712" sldId="262"/>
            <ac:spMk id="5" creationId="{E9D0AB0F-19DA-2C4C-AD0C-8AAFE206B00A}"/>
          </ac:spMkLst>
        </pc:spChg>
        <pc:spChg chg="mod">
          <ac:chgData name="Bogdan Romanica" userId="a7611d08-8716-4d34-baa9-b27928f2cee6" providerId="ADAL" clId="{D5343352-B738-4AEF-8ED7-DDFC599BE4CC}" dt="2022-02-17T08:23:37.822" v="74" actId="1076"/>
          <ac:spMkLst>
            <pc:docMk/>
            <pc:sldMk cId="818665712" sldId="262"/>
            <ac:spMk id="7" creationId="{D458F1DB-CBBF-F441-B7F0-6B1AC5AC5E83}"/>
          </ac:spMkLst>
        </pc:spChg>
        <pc:spChg chg="mod">
          <ac:chgData name="Bogdan Romanica" userId="a7611d08-8716-4d34-baa9-b27928f2cee6" providerId="ADAL" clId="{D5343352-B738-4AEF-8ED7-DDFC599BE4CC}" dt="2022-02-18T12:43:15.816" v="95" actId="6549"/>
          <ac:spMkLst>
            <pc:docMk/>
            <pc:sldMk cId="818665712" sldId="262"/>
            <ac:spMk id="9" creationId="{DCE78BF3-617D-491E-AC9E-E8A1CCC282ED}"/>
          </ac:spMkLst>
        </pc:spChg>
        <pc:picChg chg="del">
          <ac:chgData name="Bogdan Romanica" userId="a7611d08-8716-4d34-baa9-b27928f2cee6" providerId="ADAL" clId="{D5343352-B738-4AEF-8ED7-DDFC599BE4CC}" dt="2022-02-17T08:22:25.593" v="66" actId="478"/>
          <ac:picMkLst>
            <pc:docMk/>
            <pc:sldMk cId="818665712" sldId="262"/>
            <ac:picMk id="6" creationId="{432A3AE2-051C-445B-BDC0-B730583F8BC7}"/>
          </ac:picMkLst>
        </pc:picChg>
        <pc:picChg chg="add mod">
          <ac:chgData name="Bogdan Romanica" userId="a7611d08-8716-4d34-baa9-b27928f2cee6" providerId="ADAL" clId="{D5343352-B738-4AEF-8ED7-DDFC599BE4CC}" dt="2022-02-17T08:23:40.009" v="75" actId="1076"/>
          <ac:picMkLst>
            <pc:docMk/>
            <pc:sldMk cId="818665712" sldId="262"/>
            <ac:picMk id="10" creationId="{F67C4B2C-9773-42DA-86BC-CF5599FA9173}"/>
          </ac:picMkLst>
        </pc:picChg>
      </pc:sldChg>
    </pc:docChg>
  </pc:docChgLst>
  <pc:docChgLst>
    <pc:chgData name="Bogdan Romanica" userId="a7611d08-8716-4d34-baa9-b27928f2cee6" providerId="ADAL" clId="{A354A4B1-714C-47E7-8E6C-B1B0338779BE}"/>
    <pc:docChg chg="undo custSel addSld delSld modSld sldOrd">
      <pc:chgData name="Bogdan Romanica" userId="a7611d08-8716-4d34-baa9-b27928f2cee6" providerId="ADAL" clId="{A354A4B1-714C-47E7-8E6C-B1B0338779BE}" dt="2022-12-01T13:07:58.081" v="253" actId="20577"/>
      <pc:docMkLst>
        <pc:docMk/>
      </pc:docMkLst>
      <pc:sldChg chg="addSp delSp modSp mod">
        <pc:chgData name="Bogdan Romanica" userId="a7611d08-8716-4d34-baa9-b27928f2cee6" providerId="ADAL" clId="{A354A4B1-714C-47E7-8E6C-B1B0338779BE}" dt="2022-12-01T13:07:58.081" v="253" actId="20577"/>
        <pc:sldMkLst>
          <pc:docMk/>
          <pc:sldMk cId="1738804762" sldId="256"/>
        </pc:sldMkLst>
        <pc:spChg chg="add del">
          <ac:chgData name="Bogdan Romanica" userId="a7611d08-8716-4d34-baa9-b27928f2cee6" providerId="ADAL" clId="{A354A4B1-714C-47E7-8E6C-B1B0338779BE}" dt="2022-11-14T15:46:36.485" v="6"/>
          <ac:spMkLst>
            <pc:docMk/>
            <pc:sldMk cId="1738804762" sldId="256"/>
            <ac:spMk id="2" creationId="{9CEFAABF-C0BE-4AC6-9E6A-B0EAE2A0C0F5}"/>
          </ac:spMkLst>
        </pc:spChg>
        <pc:spChg chg="add del">
          <ac:chgData name="Bogdan Romanica" userId="a7611d08-8716-4d34-baa9-b27928f2cee6" providerId="ADAL" clId="{A354A4B1-714C-47E7-8E6C-B1B0338779BE}" dt="2022-11-14T15:46:36.485" v="6"/>
          <ac:spMkLst>
            <pc:docMk/>
            <pc:sldMk cId="1738804762" sldId="256"/>
            <ac:spMk id="4" creationId="{109F8A6E-9663-48CE-B36E-A624A0FD7B30}"/>
          </ac:spMkLst>
        </pc:spChg>
        <pc:spChg chg="mod">
          <ac:chgData name="Bogdan Romanica" userId="a7611d08-8716-4d34-baa9-b27928f2cee6" providerId="ADAL" clId="{A354A4B1-714C-47E7-8E6C-B1B0338779BE}" dt="2022-11-14T15:48:53.507" v="28" actId="1076"/>
          <ac:spMkLst>
            <pc:docMk/>
            <pc:sldMk cId="1738804762" sldId="256"/>
            <ac:spMk id="5" creationId="{E9D0AB0F-19DA-2C4C-AD0C-8AAFE206B00A}"/>
          </ac:spMkLst>
        </pc:spChg>
        <pc:spChg chg="del mod">
          <ac:chgData name="Bogdan Romanica" userId="a7611d08-8716-4d34-baa9-b27928f2cee6" providerId="ADAL" clId="{A354A4B1-714C-47E7-8E6C-B1B0338779BE}" dt="2022-11-14T15:48:25.532" v="24"/>
          <ac:spMkLst>
            <pc:docMk/>
            <pc:sldMk cId="1738804762" sldId="256"/>
            <ac:spMk id="8" creationId="{BF70E829-B2BF-4AE7-8361-6990A4D028AA}"/>
          </ac:spMkLst>
        </pc:spChg>
        <pc:spChg chg="mod">
          <ac:chgData name="Bogdan Romanica" userId="a7611d08-8716-4d34-baa9-b27928f2cee6" providerId="ADAL" clId="{A354A4B1-714C-47E7-8E6C-B1B0338779BE}" dt="2022-12-01T13:07:58.081" v="253" actId="20577"/>
          <ac:spMkLst>
            <pc:docMk/>
            <pc:sldMk cId="1738804762" sldId="256"/>
            <ac:spMk id="9" creationId="{DCE78BF3-617D-491E-AC9E-E8A1CCC282ED}"/>
          </ac:spMkLst>
        </pc:spChg>
        <pc:spChg chg="add mod">
          <ac:chgData name="Bogdan Romanica" userId="a7611d08-8716-4d34-baa9-b27928f2cee6" providerId="ADAL" clId="{A354A4B1-714C-47E7-8E6C-B1B0338779BE}" dt="2022-11-14T15:48:22.386" v="22" actId="1076"/>
          <ac:spMkLst>
            <pc:docMk/>
            <pc:sldMk cId="1738804762" sldId="256"/>
            <ac:spMk id="11" creationId="{31CFAEE0-4C91-4CFE-8B91-72EF59EE5DEB}"/>
          </ac:spMkLst>
        </pc:spChg>
        <pc:picChg chg="add del">
          <ac:chgData name="Bogdan Romanica" userId="a7611d08-8716-4d34-baa9-b27928f2cee6" providerId="ADAL" clId="{A354A4B1-714C-47E7-8E6C-B1B0338779BE}" dt="2022-11-14T15:46:36.485" v="6"/>
          <ac:picMkLst>
            <pc:docMk/>
            <pc:sldMk cId="1738804762" sldId="256"/>
            <ac:picMk id="2049" creationId="{C791FA43-6AB5-40AF-A615-BA3C038D0DAE}"/>
          </ac:picMkLst>
        </pc:picChg>
      </pc:sldChg>
      <pc:sldChg chg="del">
        <pc:chgData name="Bogdan Romanica" userId="a7611d08-8716-4d34-baa9-b27928f2cee6" providerId="ADAL" clId="{A354A4B1-714C-47E7-8E6C-B1B0338779BE}" dt="2022-11-14T15:49:57.488" v="60" actId="47"/>
        <pc:sldMkLst>
          <pc:docMk/>
          <pc:sldMk cId="2528679196" sldId="263"/>
        </pc:sldMkLst>
      </pc:sldChg>
      <pc:sldChg chg="del">
        <pc:chgData name="Bogdan Romanica" userId="a7611d08-8716-4d34-baa9-b27928f2cee6" providerId="ADAL" clId="{A354A4B1-714C-47E7-8E6C-B1B0338779BE}" dt="2022-11-14T15:49:59.779" v="62" actId="47"/>
        <pc:sldMkLst>
          <pc:docMk/>
          <pc:sldMk cId="1907942549" sldId="265"/>
        </pc:sldMkLst>
      </pc:sldChg>
      <pc:sldChg chg="del">
        <pc:chgData name="Bogdan Romanica" userId="a7611d08-8716-4d34-baa9-b27928f2cee6" providerId="ADAL" clId="{A354A4B1-714C-47E7-8E6C-B1B0338779BE}" dt="2022-11-14T15:49:56.239" v="59" actId="47"/>
        <pc:sldMkLst>
          <pc:docMk/>
          <pc:sldMk cId="874221067" sldId="266"/>
        </pc:sldMkLst>
      </pc:sldChg>
      <pc:sldChg chg="del">
        <pc:chgData name="Bogdan Romanica" userId="a7611d08-8716-4d34-baa9-b27928f2cee6" providerId="ADAL" clId="{A354A4B1-714C-47E7-8E6C-B1B0338779BE}" dt="2022-11-14T15:50:01.867" v="64" actId="47"/>
        <pc:sldMkLst>
          <pc:docMk/>
          <pc:sldMk cId="206070948" sldId="267"/>
        </pc:sldMkLst>
      </pc:sldChg>
      <pc:sldChg chg="del">
        <pc:chgData name="Bogdan Romanica" userId="a7611d08-8716-4d34-baa9-b27928f2cee6" providerId="ADAL" clId="{A354A4B1-714C-47E7-8E6C-B1B0338779BE}" dt="2022-11-14T15:50:00.842" v="63" actId="47"/>
        <pc:sldMkLst>
          <pc:docMk/>
          <pc:sldMk cId="2577283032" sldId="268"/>
        </pc:sldMkLst>
      </pc:sldChg>
      <pc:sldChg chg="del">
        <pc:chgData name="Bogdan Romanica" userId="a7611d08-8716-4d34-baa9-b27928f2cee6" providerId="ADAL" clId="{A354A4B1-714C-47E7-8E6C-B1B0338779BE}" dt="2022-11-14T15:50:04.997" v="67" actId="47"/>
        <pc:sldMkLst>
          <pc:docMk/>
          <pc:sldMk cId="3881807075" sldId="269"/>
        </pc:sldMkLst>
      </pc:sldChg>
      <pc:sldChg chg="del">
        <pc:chgData name="Bogdan Romanica" userId="a7611d08-8716-4d34-baa9-b27928f2cee6" providerId="ADAL" clId="{A354A4B1-714C-47E7-8E6C-B1B0338779BE}" dt="2022-11-14T15:50:07.204" v="69" actId="47"/>
        <pc:sldMkLst>
          <pc:docMk/>
          <pc:sldMk cId="82847881" sldId="270"/>
        </pc:sldMkLst>
      </pc:sldChg>
      <pc:sldChg chg="del">
        <pc:chgData name="Bogdan Romanica" userId="a7611d08-8716-4d34-baa9-b27928f2cee6" providerId="ADAL" clId="{A354A4B1-714C-47E7-8E6C-B1B0338779BE}" dt="2022-11-14T15:50:06.154" v="68" actId="47"/>
        <pc:sldMkLst>
          <pc:docMk/>
          <pc:sldMk cId="1083894263" sldId="271"/>
        </pc:sldMkLst>
      </pc:sldChg>
      <pc:sldChg chg="del">
        <pc:chgData name="Bogdan Romanica" userId="a7611d08-8716-4d34-baa9-b27928f2cee6" providerId="ADAL" clId="{A354A4B1-714C-47E7-8E6C-B1B0338779BE}" dt="2022-11-14T15:50:02.901" v="65" actId="47"/>
        <pc:sldMkLst>
          <pc:docMk/>
          <pc:sldMk cId="2144910232" sldId="272"/>
        </pc:sldMkLst>
      </pc:sldChg>
      <pc:sldChg chg="del">
        <pc:chgData name="Bogdan Romanica" userId="a7611d08-8716-4d34-baa9-b27928f2cee6" providerId="ADAL" clId="{A354A4B1-714C-47E7-8E6C-B1B0338779BE}" dt="2022-11-14T15:50:08.392" v="70" actId="47"/>
        <pc:sldMkLst>
          <pc:docMk/>
          <pc:sldMk cId="1351234523" sldId="273"/>
        </pc:sldMkLst>
      </pc:sldChg>
      <pc:sldChg chg="modSp del mod">
        <pc:chgData name="Bogdan Romanica" userId="a7611d08-8716-4d34-baa9-b27928f2cee6" providerId="ADAL" clId="{A354A4B1-714C-47E7-8E6C-B1B0338779BE}" dt="2022-11-14T15:53:45.635" v="149" actId="47"/>
        <pc:sldMkLst>
          <pc:docMk/>
          <pc:sldMk cId="886862056" sldId="274"/>
        </pc:sldMkLst>
        <pc:spChg chg="mod">
          <ac:chgData name="Bogdan Romanica" userId="a7611d08-8716-4d34-baa9-b27928f2cee6" providerId="ADAL" clId="{A354A4B1-714C-47E7-8E6C-B1B0338779BE}" dt="2022-11-14T15:51:47.025" v="122" actId="1076"/>
          <ac:spMkLst>
            <pc:docMk/>
            <pc:sldMk cId="886862056" sldId="274"/>
            <ac:spMk id="5" creationId="{E9D0AB0F-19DA-2C4C-AD0C-8AAFE206B00A}"/>
          </ac:spMkLst>
        </pc:spChg>
        <pc:spChg chg="mod">
          <ac:chgData name="Bogdan Romanica" userId="a7611d08-8716-4d34-baa9-b27928f2cee6" providerId="ADAL" clId="{A354A4B1-714C-47E7-8E6C-B1B0338779BE}" dt="2022-11-14T15:52:07.520" v="143" actId="1076"/>
          <ac:spMkLst>
            <pc:docMk/>
            <pc:sldMk cId="886862056" sldId="274"/>
            <ac:spMk id="10" creationId="{27884E17-CA65-8CC6-6D7D-720E130B5C13}"/>
          </ac:spMkLst>
        </pc:spChg>
      </pc:sldChg>
      <pc:sldChg chg="addSp delSp modSp add mod">
        <pc:chgData name="Bogdan Romanica" userId="a7611d08-8716-4d34-baa9-b27928f2cee6" providerId="ADAL" clId="{A354A4B1-714C-47E7-8E6C-B1B0338779BE}" dt="2022-11-14T15:51:22.443" v="121" actId="113"/>
        <pc:sldMkLst>
          <pc:docMk/>
          <pc:sldMk cId="373308135" sldId="275"/>
        </pc:sldMkLst>
        <pc:spChg chg="mod">
          <ac:chgData name="Bogdan Romanica" userId="a7611d08-8716-4d34-baa9-b27928f2cee6" providerId="ADAL" clId="{A354A4B1-714C-47E7-8E6C-B1B0338779BE}" dt="2022-11-14T15:50:33.132" v="77" actId="1076"/>
          <ac:spMkLst>
            <pc:docMk/>
            <pc:sldMk cId="373308135" sldId="275"/>
            <ac:spMk id="5" creationId="{E9D0AB0F-19DA-2C4C-AD0C-8AAFE206B00A}"/>
          </ac:spMkLst>
        </pc:spChg>
        <pc:spChg chg="del mod">
          <ac:chgData name="Bogdan Romanica" userId="a7611d08-8716-4d34-baa9-b27928f2cee6" providerId="ADAL" clId="{A354A4B1-714C-47E7-8E6C-B1B0338779BE}" dt="2022-11-14T15:50:40.566" v="80" actId="478"/>
          <ac:spMkLst>
            <pc:docMk/>
            <pc:sldMk cId="373308135" sldId="275"/>
            <ac:spMk id="7" creationId="{D458F1DB-CBBF-F441-B7F0-6B1AC5AC5E83}"/>
          </ac:spMkLst>
        </pc:spChg>
        <pc:spChg chg="add del mod">
          <ac:chgData name="Bogdan Romanica" userId="a7611d08-8716-4d34-baa9-b27928f2cee6" providerId="ADAL" clId="{A354A4B1-714C-47E7-8E6C-B1B0338779BE}" dt="2022-11-14T15:51:22.443" v="121" actId="113"/>
          <ac:spMkLst>
            <pc:docMk/>
            <pc:sldMk cId="373308135" sldId="275"/>
            <ac:spMk id="9" creationId="{DCE78BF3-617D-491E-AC9E-E8A1CCC282ED}"/>
          </ac:spMkLst>
        </pc:spChg>
        <pc:spChg chg="del">
          <ac:chgData name="Bogdan Romanica" userId="a7611d08-8716-4d34-baa9-b27928f2cee6" providerId="ADAL" clId="{A354A4B1-714C-47E7-8E6C-B1B0338779BE}" dt="2022-11-14T15:50:42.888" v="81" actId="478"/>
          <ac:spMkLst>
            <pc:docMk/>
            <pc:sldMk cId="373308135" sldId="275"/>
            <ac:spMk id="11" creationId="{31CFAEE0-4C91-4CFE-8B91-72EF59EE5DEB}"/>
          </ac:spMkLst>
        </pc:spChg>
        <pc:picChg chg="del">
          <ac:chgData name="Bogdan Romanica" userId="a7611d08-8716-4d34-baa9-b27928f2cee6" providerId="ADAL" clId="{A354A4B1-714C-47E7-8E6C-B1B0338779BE}" dt="2022-11-14T15:50:38.417" v="78" actId="478"/>
          <ac:picMkLst>
            <pc:docMk/>
            <pc:sldMk cId="373308135" sldId="275"/>
            <ac:picMk id="3" creationId="{BE94FAAF-6EAA-46F8-8310-498F54B937ED}"/>
          </ac:picMkLst>
        </pc:picChg>
        <pc:picChg chg="del">
          <ac:chgData name="Bogdan Romanica" userId="a7611d08-8716-4d34-baa9-b27928f2cee6" providerId="ADAL" clId="{A354A4B1-714C-47E7-8E6C-B1B0338779BE}" dt="2022-11-14T15:50:23.631" v="74" actId="478"/>
          <ac:picMkLst>
            <pc:docMk/>
            <pc:sldMk cId="373308135" sldId="275"/>
            <ac:picMk id="15" creationId="{9CCAC15B-13D6-433C-A640-56929B872383}"/>
          </ac:picMkLst>
        </pc:picChg>
      </pc:sldChg>
      <pc:sldChg chg="del">
        <pc:chgData name="Bogdan Romanica" userId="a7611d08-8716-4d34-baa9-b27928f2cee6" providerId="ADAL" clId="{A354A4B1-714C-47E7-8E6C-B1B0338779BE}" dt="2022-11-14T15:49:58.627" v="61" actId="47"/>
        <pc:sldMkLst>
          <pc:docMk/>
          <pc:sldMk cId="1963783435" sldId="275"/>
        </pc:sldMkLst>
      </pc:sldChg>
      <pc:sldChg chg="new del">
        <pc:chgData name="Bogdan Romanica" userId="a7611d08-8716-4d34-baa9-b27928f2cee6" providerId="ADAL" clId="{A354A4B1-714C-47E7-8E6C-B1B0338779BE}" dt="2022-11-14T15:50:14.074" v="72" actId="680"/>
        <pc:sldMkLst>
          <pc:docMk/>
          <pc:sldMk cId="2772581050" sldId="275"/>
        </pc:sldMkLst>
      </pc:sldChg>
      <pc:sldChg chg="addSp delSp modSp add mod ord">
        <pc:chgData name="Bogdan Romanica" userId="a7611d08-8716-4d34-baa9-b27928f2cee6" providerId="ADAL" clId="{A354A4B1-714C-47E7-8E6C-B1B0338779BE}" dt="2022-12-01T13:07:19.522" v="239" actId="1076"/>
        <pc:sldMkLst>
          <pc:docMk/>
          <pc:sldMk cId="2022654124" sldId="276"/>
        </pc:sldMkLst>
        <pc:spChg chg="mod">
          <ac:chgData name="Bogdan Romanica" userId="a7611d08-8716-4d34-baa9-b27928f2cee6" providerId="ADAL" clId="{A354A4B1-714C-47E7-8E6C-B1B0338779BE}" dt="2022-12-01T13:07:17.342" v="238" actId="1076"/>
          <ac:spMkLst>
            <pc:docMk/>
            <pc:sldMk cId="2022654124" sldId="276"/>
            <ac:spMk id="5" creationId="{E9D0AB0F-19DA-2C4C-AD0C-8AAFE206B00A}"/>
          </ac:spMkLst>
        </pc:spChg>
        <pc:spChg chg="add mod">
          <ac:chgData name="Bogdan Romanica" userId="a7611d08-8716-4d34-baa9-b27928f2cee6" providerId="ADAL" clId="{A354A4B1-714C-47E7-8E6C-B1B0338779BE}" dt="2022-12-01T13:07:19.522" v="239" actId="1076"/>
          <ac:spMkLst>
            <pc:docMk/>
            <pc:sldMk cId="2022654124" sldId="276"/>
            <ac:spMk id="8" creationId="{A40BAEA3-3A19-48E7-8EED-E37516374A9C}"/>
          </ac:spMkLst>
        </pc:spChg>
        <pc:spChg chg="del mod">
          <ac:chgData name="Bogdan Romanica" userId="a7611d08-8716-4d34-baa9-b27928f2cee6" providerId="ADAL" clId="{A354A4B1-714C-47E7-8E6C-B1B0338779BE}" dt="2022-12-01T13:06:49.050" v="234" actId="478"/>
          <ac:spMkLst>
            <pc:docMk/>
            <pc:sldMk cId="2022654124" sldId="276"/>
            <ac:spMk id="9" creationId="{DCE78BF3-617D-491E-AC9E-E8A1CCC282ED}"/>
          </ac:spMkLst>
        </pc:spChg>
      </pc:sldChg>
      <pc:sldChg chg="del">
        <pc:chgData name="Bogdan Romanica" userId="a7611d08-8716-4d34-baa9-b27928f2cee6" providerId="ADAL" clId="{A354A4B1-714C-47E7-8E6C-B1B0338779BE}" dt="2022-11-14T15:50:03.948" v="66" actId="47"/>
        <pc:sldMkLst>
          <pc:docMk/>
          <pc:sldMk cId="2862472321" sldId="276"/>
        </pc:sldMkLst>
      </pc:sldChg>
      <pc:sldChg chg="add del setBg">
        <pc:chgData name="Bogdan Romanica" userId="a7611d08-8716-4d34-baa9-b27928f2cee6" providerId="ADAL" clId="{A354A4B1-714C-47E7-8E6C-B1B0338779BE}" dt="2022-11-14T15:53:37.944" v="145"/>
        <pc:sldMkLst>
          <pc:docMk/>
          <pc:sldMk cId="4186450577" sldId="276"/>
        </pc:sldMkLst>
      </pc:sldChg>
    </pc:docChg>
  </pc:docChgLst>
  <pc:docChgLst>
    <pc:chgData name="Bogdan Romanica" userId="a7611d08-8716-4d34-baa9-b27928f2cee6" providerId="ADAL" clId="{E94FDBC4-1502-453B-BA3C-C8A3B2FCA035}"/>
    <pc:docChg chg="undo redo custSel addSld delSld modSld sldOrd addSection delSection">
      <pc:chgData name="Bogdan Romanica" userId="a7611d08-8716-4d34-baa9-b27928f2cee6" providerId="ADAL" clId="{E94FDBC4-1502-453B-BA3C-C8A3B2FCA035}" dt="2022-06-28T06:44:06.426" v="8192" actId="113"/>
      <pc:docMkLst>
        <pc:docMk/>
      </pc:docMkLst>
      <pc:sldChg chg="modSp mod setBg">
        <pc:chgData name="Bogdan Romanica" userId="a7611d08-8716-4d34-baa9-b27928f2cee6" providerId="ADAL" clId="{E94FDBC4-1502-453B-BA3C-C8A3B2FCA035}" dt="2022-06-28T06:11:27.650" v="7652" actId="20577"/>
        <pc:sldMkLst>
          <pc:docMk/>
          <pc:sldMk cId="1738804762" sldId="256"/>
        </pc:sldMkLst>
        <pc:spChg chg="mod">
          <ac:chgData name="Bogdan Romanica" userId="a7611d08-8716-4d34-baa9-b27928f2cee6" providerId="ADAL" clId="{E94FDBC4-1502-453B-BA3C-C8A3B2FCA035}" dt="2022-06-27T04:46:24.486" v="214" actId="207"/>
          <ac:spMkLst>
            <pc:docMk/>
            <pc:sldMk cId="1738804762" sldId="256"/>
            <ac:spMk id="7" creationId="{D458F1DB-CBBF-F441-B7F0-6B1AC5AC5E83}"/>
          </ac:spMkLst>
        </pc:spChg>
        <pc:spChg chg="mod">
          <ac:chgData name="Bogdan Romanica" userId="a7611d08-8716-4d34-baa9-b27928f2cee6" providerId="ADAL" clId="{E94FDBC4-1502-453B-BA3C-C8A3B2FCA035}" dt="2022-06-27T04:37:18.787" v="1"/>
          <ac:spMkLst>
            <pc:docMk/>
            <pc:sldMk cId="1738804762" sldId="256"/>
            <ac:spMk id="8" creationId="{BF70E829-B2BF-4AE7-8361-6990A4D028AA}"/>
          </ac:spMkLst>
        </pc:spChg>
        <pc:spChg chg="mod">
          <ac:chgData name="Bogdan Romanica" userId="a7611d08-8716-4d34-baa9-b27928f2cee6" providerId="ADAL" clId="{E94FDBC4-1502-453B-BA3C-C8A3B2FCA035}" dt="2022-06-28T06:11:27.650" v="7652" actId="20577"/>
          <ac:spMkLst>
            <pc:docMk/>
            <pc:sldMk cId="1738804762" sldId="256"/>
            <ac:spMk id="9" creationId="{DCE78BF3-617D-491E-AC9E-E8A1CCC282ED}"/>
          </ac:spMkLst>
        </pc:spChg>
      </pc:sldChg>
      <pc:sldChg chg="addSp delSp del mod">
        <pc:chgData name="Bogdan Romanica" userId="a7611d08-8716-4d34-baa9-b27928f2cee6" providerId="ADAL" clId="{E94FDBC4-1502-453B-BA3C-C8A3B2FCA035}" dt="2022-06-27T14:56:46.252" v="5705" actId="47"/>
        <pc:sldMkLst>
          <pc:docMk/>
          <pc:sldMk cId="1609185029" sldId="261"/>
        </pc:sldMkLst>
        <pc:picChg chg="add del">
          <ac:chgData name="Bogdan Romanica" userId="a7611d08-8716-4d34-baa9-b27928f2cee6" providerId="ADAL" clId="{E94FDBC4-1502-453B-BA3C-C8A3B2FCA035}" dt="2022-06-27T04:48:20.244" v="217" actId="478"/>
          <ac:picMkLst>
            <pc:docMk/>
            <pc:sldMk cId="1609185029" sldId="261"/>
            <ac:picMk id="7" creationId="{0C8E5FFE-62FC-4431-83C2-9CC4BB70DD3C}"/>
          </ac:picMkLst>
        </pc:picChg>
      </pc:sldChg>
      <pc:sldChg chg="del">
        <pc:chgData name="Bogdan Romanica" userId="a7611d08-8716-4d34-baa9-b27928f2cee6" providerId="ADAL" clId="{E94FDBC4-1502-453B-BA3C-C8A3B2FCA035}" dt="2022-06-27T09:50:03.848" v="3833" actId="2696"/>
        <pc:sldMkLst>
          <pc:docMk/>
          <pc:sldMk cId="818665712" sldId="262"/>
        </pc:sldMkLst>
      </pc:sldChg>
      <pc:sldChg chg="addSp delSp modSp new mod ord setBg">
        <pc:chgData name="Bogdan Romanica" userId="a7611d08-8716-4d34-baa9-b27928f2cee6" providerId="ADAL" clId="{E94FDBC4-1502-453B-BA3C-C8A3B2FCA035}" dt="2022-06-28T06:44:06.426" v="8192" actId="113"/>
        <pc:sldMkLst>
          <pc:docMk/>
          <pc:sldMk cId="2528679196" sldId="263"/>
        </pc:sldMkLst>
        <pc:spChg chg="del">
          <ac:chgData name="Bogdan Romanica" userId="a7611d08-8716-4d34-baa9-b27928f2cee6" providerId="ADAL" clId="{E94FDBC4-1502-453B-BA3C-C8A3B2FCA035}" dt="2022-06-27T04:49:59.711" v="223"/>
          <ac:spMkLst>
            <pc:docMk/>
            <pc:sldMk cId="2528679196" sldId="263"/>
            <ac:spMk id="2" creationId="{B5335CF7-DF4B-A43D-8C33-3D68A50C09F2}"/>
          </ac:spMkLst>
        </pc:spChg>
        <pc:spChg chg="del mod">
          <ac:chgData name="Bogdan Romanica" userId="a7611d08-8716-4d34-baa9-b27928f2cee6" providerId="ADAL" clId="{E94FDBC4-1502-453B-BA3C-C8A3B2FCA035}" dt="2022-06-27T05:23:14.805" v="1191" actId="1032"/>
          <ac:spMkLst>
            <pc:docMk/>
            <pc:sldMk cId="2528679196" sldId="263"/>
            <ac:spMk id="3" creationId="{3A016DF2-10FB-B788-748A-EC0B18414522}"/>
          </ac:spMkLst>
        </pc:spChg>
        <pc:spChg chg="add mod">
          <ac:chgData name="Bogdan Romanica" userId="a7611d08-8716-4d34-baa9-b27928f2cee6" providerId="ADAL" clId="{E94FDBC4-1502-453B-BA3C-C8A3B2FCA035}" dt="2022-06-27T04:50:26.751" v="227" actId="1076"/>
          <ac:spMkLst>
            <pc:docMk/>
            <pc:sldMk cId="2528679196" sldId="263"/>
            <ac:spMk id="4" creationId="{9ED433DF-70D0-3255-9CF4-83DF0FC2A2D0}"/>
          </ac:spMkLst>
        </pc:spChg>
        <pc:spChg chg="add mod">
          <ac:chgData name="Bogdan Romanica" userId="a7611d08-8716-4d34-baa9-b27928f2cee6" providerId="ADAL" clId="{E94FDBC4-1502-453B-BA3C-C8A3B2FCA035}" dt="2022-06-27T15:09:19.826" v="6351" actId="1076"/>
          <ac:spMkLst>
            <pc:docMk/>
            <pc:sldMk cId="2528679196" sldId="263"/>
            <ac:spMk id="6" creationId="{59489E91-4670-DDA6-6C29-6AA45935B576}"/>
          </ac:spMkLst>
        </pc:spChg>
        <pc:spChg chg="add mod">
          <ac:chgData name="Bogdan Romanica" userId="a7611d08-8716-4d34-baa9-b27928f2cee6" providerId="ADAL" clId="{E94FDBC4-1502-453B-BA3C-C8A3B2FCA035}" dt="2022-06-27T15:09:11.174" v="6349" actId="1076"/>
          <ac:spMkLst>
            <pc:docMk/>
            <pc:sldMk cId="2528679196" sldId="263"/>
            <ac:spMk id="7" creationId="{BFC139BD-0F24-D63A-457D-97A01BBF53B6}"/>
          </ac:spMkLst>
        </pc:spChg>
        <pc:spChg chg="add del mod">
          <ac:chgData name="Bogdan Romanica" userId="a7611d08-8716-4d34-baa9-b27928f2cee6" providerId="ADAL" clId="{E94FDBC4-1502-453B-BA3C-C8A3B2FCA035}" dt="2022-06-27T08:20:22.621" v="2747" actId="478"/>
          <ac:spMkLst>
            <pc:docMk/>
            <pc:sldMk cId="2528679196" sldId="263"/>
            <ac:spMk id="8" creationId="{CBA859E9-134D-95EC-525F-B2DA61629FC9}"/>
          </ac:spMkLst>
        </pc:spChg>
        <pc:spChg chg="add mod">
          <ac:chgData name="Bogdan Romanica" userId="a7611d08-8716-4d34-baa9-b27928f2cee6" providerId="ADAL" clId="{E94FDBC4-1502-453B-BA3C-C8A3B2FCA035}" dt="2022-06-28T06:44:06.426" v="8192" actId="113"/>
          <ac:spMkLst>
            <pc:docMk/>
            <pc:sldMk cId="2528679196" sldId="263"/>
            <ac:spMk id="9" creationId="{8F31BD37-B62A-90DD-B1DC-BAC92AB75B2F}"/>
          </ac:spMkLst>
        </pc:spChg>
        <pc:graphicFrameChg chg="add mod modGraphic">
          <ac:chgData name="Bogdan Romanica" userId="a7611d08-8716-4d34-baa9-b27928f2cee6" providerId="ADAL" clId="{E94FDBC4-1502-453B-BA3C-C8A3B2FCA035}" dt="2022-06-27T15:09:31.416" v="6353" actId="20577"/>
          <ac:graphicFrameMkLst>
            <pc:docMk/>
            <pc:sldMk cId="2528679196" sldId="263"/>
            <ac:graphicFrameMk id="5" creationId="{51A7C2AE-9153-8891-7A78-E1A9EA80F78F}"/>
          </ac:graphicFrameMkLst>
        </pc:graphicFrameChg>
      </pc:sldChg>
      <pc:sldChg chg="new del">
        <pc:chgData name="Bogdan Romanica" userId="a7611d08-8716-4d34-baa9-b27928f2cee6" providerId="ADAL" clId="{E94FDBC4-1502-453B-BA3C-C8A3B2FCA035}" dt="2022-06-27T09:49:58.103" v="3832" actId="2696"/>
        <pc:sldMkLst>
          <pc:docMk/>
          <pc:sldMk cId="2064557410" sldId="264"/>
        </pc:sldMkLst>
      </pc:sldChg>
      <pc:sldChg chg="new del">
        <pc:chgData name="Bogdan Romanica" userId="a7611d08-8716-4d34-baa9-b27928f2cee6" providerId="ADAL" clId="{E94FDBC4-1502-453B-BA3C-C8A3B2FCA035}" dt="2022-06-27T05:03:39.376" v="699" actId="680"/>
        <pc:sldMkLst>
          <pc:docMk/>
          <pc:sldMk cId="481212361" sldId="265"/>
        </pc:sldMkLst>
      </pc:sldChg>
      <pc:sldChg chg="addSp delSp modSp add mod">
        <pc:chgData name="Bogdan Romanica" userId="a7611d08-8716-4d34-baa9-b27928f2cee6" providerId="ADAL" clId="{E94FDBC4-1502-453B-BA3C-C8A3B2FCA035}" dt="2022-06-28T06:18:25.946" v="7832" actId="207"/>
        <pc:sldMkLst>
          <pc:docMk/>
          <pc:sldMk cId="1907942549" sldId="265"/>
        </pc:sldMkLst>
        <pc:spChg chg="del mod">
          <ac:chgData name="Bogdan Romanica" userId="a7611d08-8716-4d34-baa9-b27928f2cee6" providerId="ADAL" clId="{E94FDBC4-1502-453B-BA3C-C8A3B2FCA035}" dt="2022-06-27T05:07:35.830" v="719" actId="1032"/>
          <ac:spMkLst>
            <pc:docMk/>
            <pc:sldMk cId="1907942549" sldId="265"/>
            <ac:spMk id="3" creationId="{3A016DF2-10FB-B788-748A-EC0B18414522}"/>
          </ac:spMkLst>
        </pc:spChg>
        <pc:spChg chg="mod">
          <ac:chgData name="Bogdan Romanica" userId="a7611d08-8716-4d34-baa9-b27928f2cee6" providerId="ADAL" clId="{E94FDBC4-1502-453B-BA3C-C8A3B2FCA035}" dt="2022-06-27T05:31:35.975" v="1577" actId="20577"/>
          <ac:spMkLst>
            <pc:docMk/>
            <pc:sldMk cId="1907942549" sldId="265"/>
            <ac:spMk id="4" creationId="{9ED433DF-70D0-3255-9CF4-83DF0FC2A2D0}"/>
          </ac:spMkLst>
        </pc:spChg>
        <pc:spChg chg="add del mod">
          <ac:chgData name="Bogdan Romanica" userId="a7611d08-8716-4d34-baa9-b27928f2cee6" providerId="ADAL" clId="{E94FDBC4-1502-453B-BA3C-C8A3B2FCA035}" dt="2022-06-27T05:30:50.497" v="1573" actId="478"/>
          <ac:spMkLst>
            <pc:docMk/>
            <pc:sldMk cId="1907942549" sldId="265"/>
            <ac:spMk id="5" creationId="{B691C728-C3A1-8EB6-4E50-3D7AF0DE19EF}"/>
          </ac:spMkLst>
        </pc:spChg>
        <pc:spChg chg="add mod">
          <ac:chgData name="Bogdan Romanica" userId="a7611d08-8716-4d34-baa9-b27928f2cee6" providerId="ADAL" clId="{E94FDBC4-1502-453B-BA3C-C8A3B2FCA035}" dt="2022-06-27T06:11:41.204" v="2188" actId="20577"/>
          <ac:spMkLst>
            <pc:docMk/>
            <pc:sldMk cId="1907942549" sldId="265"/>
            <ac:spMk id="7" creationId="{A6AA9B44-7ED2-296E-7640-BBC91A847746}"/>
          </ac:spMkLst>
        </pc:spChg>
        <pc:spChg chg="add mod">
          <ac:chgData name="Bogdan Romanica" userId="a7611d08-8716-4d34-baa9-b27928f2cee6" providerId="ADAL" clId="{E94FDBC4-1502-453B-BA3C-C8A3B2FCA035}" dt="2022-06-27T08:41:38.800" v="2776" actId="20577"/>
          <ac:spMkLst>
            <pc:docMk/>
            <pc:sldMk cId="1907942549" sldId="265"/>
            <ac:spMk id="8" creationId="{F762F22F-F468-D38B-3119-4D0AFFFD962A}"/>
          </ac:spMkLst>
        </pc:spChg>
        <pc:graphicFrameChg chg="add mod modGraphic">
          <ac:chgData name="Bogdan Romanica" userId="a7611d08-8716-4d34-baa9-b27928f2cee6" providerId="ADAL" clId="{E94FDBC4-1502-453B-BA3C-C8A3B2FCA035}" dt="2022-06-28T06:18:25.946" v="7832" actId="207"/>
          <ac:graphicFrameMkLst>
            <pc:docMk/>
            <pc:sldMk cId="1907942549" sldId="265"/>
            <ac:graphicFrameMk id="2" creationId="{50955667-9079-E252-D0CF-F3EB65FC5DF9}"/>
          </ac:graphicFrameMkLst>
        </pc:graphicFrameChg>
      </pc:sldChg>
      <pc:sldChg chg="modSp add mod">
        <pc:chgData name="Bogdan Romanica" userId="a7611d08-8716-4d34-baa9-b27928f2cee6" providerId="ADAL" clId="{E94FDBC4-1502-453B-BA3C-C8A3B2FCA035}" dt="2022-06-28T06:12:50.304" v="7666" actId="113"/>
        <pc:sldMkLst>
          <pc:docMk/>
          <pc:sldMk cId="874221067" sldId="266"/>
        </pc:sldMkLst>
        <pc:spChg chg="mod">
          <ac:chgData name="Bogdan Romanica" userId="a7611d08-8716-4d34-baa9-b27928f2cee6" providerId="ADAL" clId="{E94FDBC4-1502-453B-BA3C-C8A3B2FCA035}" dt="2022-06-28T06:12:50.304" v="7666" actId="113"/>
          <ac:spMkLst>
            <pc:docMk/>
            <pc:sldMk cId="874221067" sldId="266"/>
            <ac:spMk id="3" creationId="{3A016DF2-10FB-B788-748A-EC0B18414522}"/>
          </ac:spMkLst>
        </pc:spChg>
      </pc:sldChg>
      <pc:sldChg chg="addSp delSp modSp add mod ord">
        <pc:chgData name="Bogdan Romanica" userId="a7611d08-8716-4d34-baa9-b27928f2cee6" providerId="ADAL" clId="{E94FDBC4-1502-453B-BA3C-C8A3B2FCA035}" dt="2022-06-28T06:22:30.628" v="7933" actId="20577"/>
        <pc:sldMkLst>
          <pc:docMk/>
          <pc:sldMk cId="206070948" sldId="267"/>
        </pc:sldMkLst>
        <pc:spChg chg="add mod">
          <ac:chgData name="Bogdan Romanica" userId="a7611d08-8716-4d34-baa9-b27928f2cee6" providerId="ADAL" clId="{E94FDBC4-1502-453B-BA3C-C8A3B2FCA035}" dt="2022-06-28T06:22:30.628" v="7933" actId="20577"/>
          <ac:spMkLst>
            <pc:docMk/>
            <pc:sldMk cId="206070948" sldId="267"/>
            <ac:spMk id="3" creationId="{6C286DCB-6156-F12E-062B-32247A896C6A}"/>
          </ac:spMkLst>
        </pc:spChg>
        <pc:spChg chg="mod">
          <ac:chgData name="Bogdan Romanica" userId="a7611d08-8716-4d34-baa9-b27928f2cee6" providerId="ADAL" clId="{E94FDBC4-1502-453B-BA3C-C8A3B2FCA035}" dt="2022-06-27T08:42:13.022" v="2802" actId="20577"/>
          <ac:spMkLst>
            <pc:docMk/>
            <pc:sldMk cId="206070948" sldId="267"/>
            <ac:spMk id="4" creationId="{9ED433DF-70D0-3255-9CF4-83DF0FC2A2D0}"/>
          </ac:spMkLst>
        </pc:spChg>
        <pc:spChg chg="del">
          <ac:chgData name="Bogdan Romanica" userId="a7611d08-8716-4d34-baa9-b27928f2cee6" providerId="ADAL" clId="{E94FDBC4-1502-453B-BA3C-C8A3B2FCA035}" dt="2022-06-27T08:42:33.405" v="2808" actId="478"/>
          <ac:spMkLst>
            <pc:docMk/>
            <pc:sldMk cId="206070948" sldId="267"/>
            <ac:spMk id="6" creationId="{59489E91-4670-DDA6-6C29-6AA45935B576}"/>
          </ac:spMkLst>
        </pc:spChg>
        <pc:spChg chg="del mod">
          <ac:chgData name="Bogdan Romanica" userId="a7611d08-8716-4d34-baa9-b27928f2cee6" providerId="ADAL" clId="{E94FDBC4-1502-453B-BA3C-C8A3B2FCA035}" dt="2022-06-27T08:42:16.860" v="2803" actId="478"/>
          <ac:spMkLst>
            <pc:docMk/>
            <pc:sldMk cId="206070948" sldId="267"/>
            <ac:spMk id="7" creationId="{BFC139BD-0F24-D63A-457D-97A01BBF53B6}"/>
          </ac:spMkLst>
        </pc:spChg>
        <pc:graphicFrameChg chg="del">
          <ac:chgData name="Bogdan Romanica" userId="a7611d08-8716-4d34-baa9-b27928f2cee6" providerId="ADAL" clId="{E94FDBC4-1502-453B-BA3C-C8A3B2FCA035}" dt="2022-06-27T08:23:20.241" v="2751" actId="478"/>
          <ac:graphicFrameMkLst>
            <pc:docMk/>
            <pc:sldMk cId="206070948" sldId="267"/>
            <ac:graphicFrameMk id="5" creationId="{51A7C2AE-9153-8891-7A78-E1A9EA80F78F}"/>
          </ac:graphicFrameMkLst>
        </pc:graphicFrameChg>
      </pc:sldChg>
      <pc:sldChg chg="modSp add mod ord">
        <pc:chgData name="Bogdan Romanica" userId="a7611d08-8716-4d34-baa9-b27928f2cee6" providerId="ADAL" clId="{E94FDBC4-1502-453B-BA3C-C8A3B2FCA035}" dt="2022-06-28T06:20:35.668" v="7867" actId="207"/>
        <pc:sldMkLst>
          <pc:docMk/>
          <pc:sldMk cId="2577283032" sldId="268"/>
        </pc:sldMkLst>
        <pc:spChg chg="mod">
          <ac:chgData name="Bogdan Romanica" userId="a7611d08-8716-4d34-baa9-b27928f2cee6" providerId="ADAL" clId="{E94FDBC4-1502-453B-BA3C-C8A3B2FCA035}" dt="2022-06-28T06:20:35.668" v="7867" actId="207"/>
          <ac:spMkLst>
            <pc:docMk/>
            <pc:sldMk cId="2577283032" sldId="268"/>
            <ac:spMk id="3" creationId="{6C286DCB-6156-F12E-062B-32247A896C6A}"/>
          </ac:spMkLst>
        </pc:spChg>
        <pc:spChg chg="mod">
          <ac:chgData name="Bogdan Romanica" userId="a7611d08-8716-4d34-baa9-b27928f2cee6" providerId="ADAL" clId="{E94FDBC4-1502-453B-BA3C-C8A3B2FCA035}" dt="2022-06-27T08:48:23.121" v="3065" actId="20577"/>
          <ac:spMkLst>
            <pc:docMk/>
            <pc:sldMk cId="2577283032" sldId="268"/>
            <ac:spMk id="4" creationId="{9ED433DF-70D0-3255-9CF4-83DF0FC2A2D0}"/>
          </ac:spMkLst>
        </pc:spChg>
      </pc:sldChg>
      <pc:sldChg chg="addSp delSp modSp add mod">
        <pc:chgData name="Bogdan Romanica" userId="a7611d08-8716-4d34-baa9-b27928f2cee6" providerId="ADAL" clId="{E94FDBC4-1502-453B-BA3C-C8A3B2FCA035}" dt="2022-06-28T06:23:39.860" v="7938" actId="1076"/>
        <pc:sldMkLst>
          <pc:docMk/>
          <pc:sldMk cId="3881807075" sldId="269"/>
        </pc:sldMkLst>
        <pc:spChg chg="mod">
          <ac:chgData name="Bogdan Romanica" userId="a7611d08-8716-4d34-baa9-b27928f2cee6" providerId="ADAL" clId="{E94FDBC4-1502-453B-BA3C-C8A3B2FCA035}" dt="2022-06-27T19:13:45.141" v="7578" actId="2711"/>
          <ac:spMkLst>
            <pc:docMk/>
            <pc:sldMk cId="3881807075" sldId="269"/>
            <ac:spMk id="3" creationId="{6C286DCB-6156-F12E-062B-32247A896C6A}"/>
          </ac:spMkLst>
        </pc:spChg>
        <pc:spChg chg="mod">
          <ac:chgData name="Bogdan Romanica" userId="a7611d08-8716-4d34-baa9-b27928f2cee6" providerId="ADAL" clId="{E94FDBC4-1502-453B-BA3C-C8A3B2FCA035}" dt="2022-06-27T09:49:01.148" v="3786" actId="20577"/>
          <ac:spMkLst>
            <pc:docMk/>
            <pc:sldMk cId="3881807075" sldId="269"/>
            <ac:spMk id="4" creationId="{9ED433DF-70D0-3255-9CF4-83DF0FC2A2D0}"/>
          </ac:spMkLst>
        </pc:spChg>
        <pc:graphicFrameChg chg="add del mod modGraphic">
          <ac:chgData name="Bogdan Romanica" userId="a7611d08-8716-4d34-baa9-b27928f2cee6" providerId="ADAL" clId="{E94FDBC4-1502-453B-BA3C-C8A3B2FCA035}" dt="2022-06-27T13:32:57.575" v="4237" actId="478"/>
          <ac:graphicFrameMkLst>
            <pc:docMk/>
            <pc:sldMk cId="3881807075" sldId="269"/>
            <ac:graphicFrameMk id="2" creationId="{7E53C61D-887F-6E9E-361F-06B1A006EE5D}"/>
          </ac:graphicFrameMkLst>
        </pc:graphicFrameChg>
        <pc:picChg chg="add del mod">
          <ac:chgData name="Bogdan Romanica" userId="a7611d08-8716-4d34-baa9-b27928f2cee6" providerId="ADAL" clId="{E94FDBC4-1502-453B-BA3C-C8A3B2FCA035}" dt="2022-06-27T13:43:08.542" v="4467" actId="21"/>
          <ac:picMkLst>
            <pc:docMk/>
            <pc:sldMk cId="3881807075" sldId="269"/>
            <ac:picMk id="6" creationId="{8243673B-25CD-D182-76FE-9E60CAF901C2}"/>
          </ac:picMkLst>
        </pc:picChg>
        <pc:picChg chg="add mod">
          <ac:chgData name="Bogdan Romanica" userId="a7611d08-8716-4d34-baa9-b27928f2cee6" providerId="ADAL" clId="{E94FDBC4-1502-453B-BA3C-C8A3B2FCA035}" dt="2022-06-28T06:23:39.860" v="7938" actId="1076"/>
          <ac:picMkLst>
            <pc:docMk/>
            <pc:sldMk cId="3881807075" sldId="269"/>
            <ac:picMk id="6" creationId="{934DBFE0-450C-2446-CA25-AC686FCD740F}"/>
          </ac:picMkLst>
        </pc:picChg>
        <pc:picChg chg="add del mod">
          <ac:chgData name="Bogdan Romanica" userId="a7611d08-8716-4d34-baa9-b27928f2cee6" providerId="ADAL" clId="{E94FDBC4-1502-453B-BA3C-C8A3B2FCA035}" dt="2022-06-27T13:44:42.413" v="4480" actId="478"/>
          <ac:picMkLst>
            <pc:docMk/>
            <pc:sldMk cId="3881807075" sldId="269"/>
            <ac:picMk id="7" creationId="{92304716-1734-9A03-53C2-F6B24606FECB}"/>
          </ac:picMkLst>
        </pc:picChg>
        <pc:picChg chg="add del mod">
          <ac:chgData name="Bogdan Romanica" userId="a7611d08-8716-4d34-baa9-b27928f2cee6" providerId="ADAL" clId="{E94FDBC4-1502-453B-BA3C-C8A3B2FCA035}" dt="2022-06-27T13:45:33.210" v="4491" actId="478"/>
          <ac:picMkLst>
            <pc:docMk/>
            <pc:sldMk cId="3881807075" sldId="269"/>
            <ac:picMk id="8" creationId="{9479D88C-791E-E9E8-BA81-8FCAF8163D9C}"/>
          </ac:picMkLst>
        </pc:picChg>
        <pc:picChg chg="add del mod">
          <ac:chgData name="Bogdan Romanica" userId="a7611d08-8716-4d34-baa9-b27928f2cee6" providerId="ADAL" clId="{E94FDBC4-1502-453B-BA3C-C8A3B2FCA035}" dt="2022-06-27T13:44:50.292" v="4484"/>
          <ac:picMkLst>
            <pc:docMk/>
            <pc:sldMk cId="3881807075" sldId="269"/>
            <ac:picMk id="9" creationId="{69800CE5-73A9-4AF0-0D2D-7EC25D9A7C18}"/>
          </ac:picMkLst>
        </pc:picChg>
        <pc:picChg chg="add del mod modCrop">
          <ac:chgData name="Bogdan Romanica" userId="a7611d08-8716-4d34-baa9-b27928f2cee6" providerId="ADAL" clId="{E94FDBC4-1502-453B-BA3C-C8A3B2FCA035}" dt="2022-06-28T06:23:26.346" v="7934" actId="478"/>
          <ac:picMkLst>
            <pc:docMk/>
            <pc:sldMk cId="3881807075" sldId="269"/>
            <ac:picMk id="11" creationId="{3B1A517E-F920-D229-D7A7-6202EA1E0A98}"/>
          </ac:picMkLst>
        </pc:picChg>
        <pc:picChg chg="add del mod">
          <ac:chgData name="Bogdan Romanica" userId="a7611d08-8716-4d34-baa9-b27928f2cee6" providerId="ADAL" clId="{E94FDBC4-1502-453B-BA3C-C8A3B2FCA035}" dt="2022-06-28T06:23:27.496" v="7935" actId="478"/>
          <ac:picMkLst>
            <pc:docMk/>
            <pc:sldMk cId="3881807075" sldId="269"/>
            <ac:picMk id="13" creationId="{C890153D-CE9F-2943-867E-E1C6BAEE25BD}"/>
          </ac:picMkLst>
        </pc:picChg>
      </pc:sldChg>
      <pc:sldChg chg="addSp delSp modSp add mod">
        <pc:chgData name="Bogdan Romanica" userId="a7611d08-8716-4d34-baa9-b27928f2cee6" providerId="ADAL" clId="{E94FDBC4-1502-453B-BA3C-C8A3B2FCA035}" dt="2022-06-28T06:25:54.159" v="7960" actId="255"/>
        <pc:sldMkLst>
          <pc:docMk/>
          <pc:sldMk cId="82847881" sldId="270"/>
        </pc:sldMkLst>
        <pc:spChg chg="mod">
          <ac:chgData name="Bogdan Romanica" userId="a7611d08-8716-4d34-baa9-b27928f2cee6" providerId="ADAL" clId="{E94FDBC4-1502-453B-BA3C-C8A3B2FCA035}" dt="2022-06-27T19:13:05.116" v="7572" actId="2711"/>
          <ac:spMkLst>
            <pc:docMk/>
            <pc:sldMk cId="82847881" sldId="270"/>
            <ac:spMk id="3" creationId="{6C286DCB-6156-F12E-062B-32247A896C6A}"/>
          </ac:spMkLst>
        </pc:spChg>
        <pc:graphicFrameChg chg="add mod modGraphic">
          <ac:chgData name="Bogdan Romanica" userId="a7611d08-8716-4d34-baa9-b27928f2cee6" providerId="ADAL" clId="{E94FDBC4-1502-453B-BA3C-C8A3B2FCA035}" dt="2022-06-28T06:25:43.261" v="7957" actId="255"/>
          <ac:graphicFrameMkLst>
            <pc:docMk/>
            <pc:sldMk cId="82847881" sldId="270"/>
            <ac:graphicFrameMk id="2" creationId="{CF69B54B-F77F-89A0-49A7-09858E38F3FD}"/>
          </ac:graphicFrameMkLst>
        </pc:graphicFrameChg>
        <pc:graphicFrameChg chg="add mod modGraphic">
          <ac:chgData name="Bogdan Romanica" userId="a7611d08-8716-4d34-baa9-b27928f2cee6" providerId="ADAL" clId="{E94FDBC4-1502-453B-BA3C-C8A3B2FCA035}" dt="2022-06-28T06:25:54.159" v="7960" actId="255"/>
          <ac:graphicFrameMkLst>
            <pc:docMk/>
            <pc:sldMk cId="82847881" sldId="270"/>
            <ac:graphicFrameMk id="5" creationId="{FD04EB24-748E-24CD-99D8-4236DCF5463E}"/>
          </ac:graphicFrameMkLst>
        </pc:graphicFrameChg>
        <pc:picChg chg="del">
          <ac:chgData name="Bogdan Romanica" userId="a7611d08-8716-4d34-baa9-b27928f2cee6" providerId="ADAL" clId="{E94FDBC4-1502-453B-BA3C-C8A3B2FCA035}" dt="2022-06-27T13:35:07.073" v="4295" actId="478"/>
          <ac:picMkLst>
            <pc:docMk/>
            <pc:sldMk cId="82847881" sldId="270"/>
            <ac:picMk id="6" creationId="{8243673B-25CD-D182-76FE-9E60CAF901C2}"/>
          </ac:picMkLst>
        </pc:picChg>
      </pc:sldChg>
      <pc:sldChg chg="addSp delSp modSp add mod">
        <pc:chgData name="Bogdan Romanica" userId="a7611d08-8716-4d34-baa9-b27928f2cee6" providerId="ADAL" clId="{E94FDBC4-1502-453B-BA3C-C8A3B2FCA035}" dt="2022-06-28T06:25:17.717" v="7954" actId="14100"/>
        <pc:sldMkLst>
          <pc:docMk/>
          <pc:sldMk cId="1083894263" sldId="271"/>
        </pc:sldMkLst>
        <pc:spChg chg="mod">
          <ac:chgData name="Bogdan Romanica" userId="a7611d08-8716-4d34-baa9-b27928f2cee6" providerId="ADAL" clId="{E94FDBC4-1502-453B-BA3C-C8A3B2FCA035}" dt="2022-06-28T06:24:31.203" v="7950" actId="6549"/>
          <ac:spMkLst>
            <pc:docMk/>
            <pc:sldMk cId="1083894263" sldId="271"/>
            <ac:spMk id="3" creationId="{6C286DCB-6156-F12E-062B-32247A896C6A}"/>
          </ac:spMkLst>
        </pc:spChg>
        <pc:picChg chg="add mod">
          <ac:chgData name="Bogdan Romanica" userId="a7611d08-8716-4d34-baa9-b27928f2cee6" providerId="ADAL" clId="{E94FDBC4-1502-453B-BA3C-C8A3B2FCA035}" dt="2022-06-28T06:25:17.717" v="7954" actId="14100"/>
          <ac:picMkLst>
            <pc:docMk/>
            <pc:sldMk cId="1083894263" sldId="271"/>
            <ac:picMk id="5" creationId="{22C48AD8-7BFD-4EB8-F1A6-70C0DC5BA270}"/>
          </ac:picMkLst>
        </pc:picChg>
        <pc:picChg chg="add del mod modCrop">
          <ac:chgData name="Bogdan Romanica" userId="a7611d08-8716-4d34-baa9-b27928f2cee6" providerId="ADAL" clId="{E94FDBC4-1502-453B-BA3C-C8A3B2FCA035}" dt="2022-06-27T13:43:43.250" v="4474" actId="21"/>
          <ac:picMkLst>
            <pc:docMk/>
            <pc:sldMk cId="1083894263" sldId="271"/>
            <ac:picMk id="5" creationId="{2D1CBF84-6E0B-2B61-CC2D-885D02928D5E}"/>
          </ac:picMkLst>
        </pc:picChg>
        <pc:picChg chg="del">
          <ac:chgData name="Bogdan Romanica" userId="a7611d08-8716-4d34-baa9-b27928f2cee6" providerId="ADAL" clId="{E94FDBC4-1502-453B-BA3C-C8A3B2FCA035}" dt="2022-06-27T13:40:31.158" v="4382" actId="478"/>
          <ac:picMkLst>
            <pc:docMk/>
            <pc:sldMk cId="1083894263" sldId="271"/>
            <ac:picMk id="6" creationId="{8243673B-25CD-D182-76FE-9E60CAF901C2}"/>
          </ac:picMkLst>
        </pc:picChg>
        <pc:picChg chg="add del mod">
          <ac:chgData name="Bogdan Romanica" userId="a7611d08-8716-4d34-baa9-b27928f2cee6" providerId="ADAL" clId="{E94FDBC4-1502-453B-BA3C-C8A3B2FCA035}" dt="2022-06-27T13:43:48.777" v="4476" actId="21"/>
          <ac:picMkLst>
            <pc:docMk/>
            <pc:sldMk cId="1083894263" sldId="271"/>
            <ac:picMk id="8" creationId="{06BFA86E-5332-9DF4-17FB-5A5F2CA55D18}"/>
          </ac:picMkLst>
        </pc:picChg>
        <pc:picChg chg="add del mod">
          <ac:chgData name="Bogdan Romanica" userId="a7611d08-8716-4d34-baa9-b27928f2cee6" providerId="ADAL" clId="{E94FDBC4-1502-453B-BA3C-C8A3B2FCA035}" dt="2022-06-28T06:25:10.721" v="7951" actId="478"/>
          <ac:picMkLst>
            <pc:docMk/>
            <pc:sldMk cId="1083894263" sldId="271"/>
            <ac:picMk id="9" creationId="{174E7B08-D1A1-0533-E034-ED9CAE02C45F}"/>
          </ac:picMkLst>
        </pc:picChg>
      </pc:sldChg>
      <pc:sldChg chg="add del ord">
        <pc:chgData name="Bogdan Romanica" userId="a7611d08-8716-4d34-baa9-b27928f2cee6" providerId="ADAL" clId="{E94FDBC4-1502-453B-BA3C-C8A3B2FCA035}" dt="2022-06-27T13:40:22.362" v="4380" actId="2696"/>
        <pc:sldMkLst>
          <pc:docMk/>
          <pc:sldMk cId="1839545942" sldId="271"/>
        </pc:sldMkLst>
      </pc:sldChg>
      <pc:sldChg chg="addSp delSp modSp add mod ord">
        <pc:chgData name="Bogdan Romanica" userId="a7611d08-8716-4d34-baa9-b27928f2cee6" providerId="ADAL" clId="{E94FDBC4-1502-453B-BA3C-C8A3B2FCA035}" dt="2022-06-27T19:08:59.198" v="7452" actId="1076"/>
        <pc:sldMkLst>
          <pc:docMk/>
          <pc:sldMk cId="2144910232" sldId="272"/>
        </pc:sldMkLst>
        <pc:spChg chg="del">
          <ac:chgData name="Bogdan Romanica" userId="a7611d08-8716-4d34-baa9-b27928f2cee6" providerId="ADAL" clId="{E94FDBC4-1502-453B-BA3C-C8A3B2FCA035}" dt="2022-06-27T14:06:27.267" v="4570" actId="478"/>
          <ac:spMkLst>
            <pc:docMk/>
            <pc:sldMk cId="2144910232" sldId="272"/>
            <ac:spMk id="3" creationId="{6C286DCB-6156-F12E-062B-32247A896C6A}"/>
          </ac:spMkLst>
        </pc:spChg>
        <pc:spChg chg="mod">
          <ac:chgData name="Bogdan Romanica" userId="a7611d08-8716-4d34-baa9-b27928f2cee6" providerId="ADAL" clId="{E94FDBC4-1502-453B-BA3C-C8A3B2FCA035}" dt="2022-06-27T14:04:51.950" v="4562" actId="20577"/>
          <ac:spMkLst>
            <pc:docMk/>
            <pc:sldMk cId="2144910232" sldId="272"/>
            <ac:spMk id="4" creationId="{9ED433DF-70D0-3255-9CF4-83DF0FC2A2D0}"/>
          </ac:spMkLst>
        </pc:spChg>
        <pc:spChg chg="add del mod">
          <ac:chgData name="Bogdan Romanica" userId="a7611d08-8716-4d34-baa9-b27928f2cee6" providerId="ADAL" clId="{E94FDBC4-1502-453B-BA3C-C8A3B2FCA035}" dt="2022-06-27T14:36:41.422" v="4576" actId="478"/>
          <ac:spMkLst>
            <pc:docMk/>
            <pc:sldMk cId="2144910232" sldId="272"/>
            <ac:spMk id="9" creationId="{92780C69-DD38-895F-7C6C-024157EF74D5}"/>
          </ac:spMkLst>
        </pc:spChg>
        <pc:spChg chg="add del mod">
          <ac:chgData name="Bogdan Romanica" userId="a7611d08-8716-4d34-baa9-b27928f2cee6" providerId="ADAL" clId="{E94FDBC4-1502-453B-BA3C-C8A3B2FCA035}" dt="2022-06-27T19:08:52.884" v="7450" actId="478"/>
          <ac:spMkLst>
            <pc:docMk/>
            <pc:sldMk cId="2144910232" sldId="272"/>
            <ac:spMk id="11" creationId="{FB690B90-6AC8-E8AA-9F62-7F0FE088AFD6}"/>
          </ac:spMkLst>
        </pc:spChg>
        <pc:graphicFrameChg chg="del">
          <ac:chgData name="Bogdan Romanica" userId="a7611d08-8716-4d34-baa9-b27928f2cee6" providerId="ADAL" clId="{E94FDBC4-1502-453B-BA3C-C8A3B2FCA035}" dt="2022-06-27T14:05:03.182" v="4563" actId="478"/>
          <ac:graphicFrameMkLst>
            <pc:docMk/>
            <pc:sldMk cId="2144910232" sldId="272"/>
            <ac:graphicFrameMk id="2" creationId="{CF69B54B-F77F-89A0-49A7-09858E38F3FD}"/>
          </ac:graphicFrameMkLst>
        </pc:graphicFrameChg>
        <pc:graphicFrameChg chg="del modGraphic">
          <ac:chgData name="Bogdan Romanica" userId="a7611d08-8716-4d34-baa9-b27928f2cee6" providerId="ADAL" clId="{E94FDBC4-1502-453B-BA3C-C8A3B2FCA035}" dt="2022-06-27T14:05:07.224" v="4565" actId="478"/>
          <ac:graphicFrameMkLst>
            <pc:docMk/>
            <pc:sldMk cId="2144910232" sldId="272"/>
            <ac:graphicFrameMk id="5" creationId="{FD04EB24-748E-24CD-99D8-4236DCF5463E}"/>
          </ac:graphicFrameMkLst>
        </pc:graphicFrameChg>
        <pc:picChg chg="add mod">
          <ac:chgData name="Bogdan Romanica" userId="a7611d08-8716-4d34-baa9-b27928f2cee6" providerId="ADAL" clId="{E94FDBC4-1502-453B-BA3C-C8A3B2FCA035}" dt="2022-06-27T19:08:59.198" v="7452" actId="1076"/>
          <ac:picMkLst>
            <pc:docMk/>
            <pc:sldMk cId="2144910232" sldId="272"/>
            <ac:picMk id="7" creationId="{19B35CE2-D754-9C31-6729-F9010DFADFB0}"/>
          </ac:picMkLst>
        </pc:picChg>
      </pc:sldChg>
      <pc:sldChg chg="new del">
        <pc:chgData name="Bogdan Romanica" userId="a7611d08-8716-4d34-baa9-b27928f2cee6" providerId="ADAL" clId="{E94FDBC4-1502-453B-BA3C-C8A3B2FCA035}" dt="2022-06-27T14:44:39.577" v="5038" actId="680"/>
        <pc:sldMkLst>
          <pc:docMk/>
          <pc:sldMk cId="735831435" sldId="273"/>
        </pc:sldMkLst>
      </pc:sldChg>
      <pc:sldChg chg="addSp delSp modSp add mod">
        <pc:chgData name="Bogdan Romanica" userId="a7611d08-8716-4d34-baa9-b27928f2cee6" providerId="ADAL" clId="{E94FDBC4-1502-453B-BA3C-C8A3B2FCA035}" dt="2022-06-28T06:28:25.720" v="8124" actId="121"/>
        <pc:sldMkLst>
          <pc:docMk/>
          <pc:sldMk cId="1351234523" sldId="273"/>
        </pc:sldMkLst>
        <pc:spChg chg="del">
          <ac:chgData name="Bogdan Romanica" userId="a7611d08-8716-4d34-baa9-b27928f2cee6" providerId="ADAL" clId="{E94FDBC4-1502-453B-BA3C-C8A3B2FCA035}" dt="2022-06-27T14:45:45.494" v="5079" actId="478"/>
          <ac:spMkLst>
            <pc:docMk/>
            <pc:sldMk cId="1351234523" sldId="273"/>
            <ac:spMk id="3" creationId="{6C286DCB-6156-F12E-062B-32247A896C6A}"/>
          </ac:spMkLst>
        </pc:spChg>
        <pc:spChg chg="mod">
          <ac:chgData name="Bogdan Romanica" userId="a7611d08-8716-4d34-baa9-b27928f2cee6" providerId="ADAL" clId="{E94FDBC4-1502-453B-BA3C-C8A3B2FCA035}" dt="2022-06-28T06:26:18.899" v="7969" actId="20577"/>
          <ac:spMkLst>
            <pc:docMk/>
            <pc:sldMk cId="1351234523" sldId="273"/>
            <ac:spMk id="4" creationId="{9ED433DF-70D0-3255-9CF4-83DF0FC2A2D0}"/>
          </ac:spMkLst>
        </pc:spChg>
        <pc:spChg chg="add mod">
          <ac:chgData name="Bogdan Romanica" userId="a7611d08-8716-4d34-baa9-b27928f2cee6" providerId="ADAL" clId="{E94FDBC4-1502-453B-BA3C-C8A3B2FCA035}" dt="2022-06-28T06:28:25.720" v="8124" actId="121"/>
          <ac:spMkLst>
            <pc:docMk/>
            <pc:sldMk cId="1351234523" sldId="273"/>
            <ac:spMk id="7" creationId="{5A2660F6-CEC3-1590-8925-287833C05614}"/>
          </ac:spMkLst>
        </pc:spChg>
        <pc:graphicFrameChg chg="del">
          <ac:chgData name="Bogdan Romanica" userId="a7611d08-8716-4d34-baa9-b27928f2cee6" providerId="ADAL" clId="{E94FDBC4-1502-453B-BA3C-C8A3B2FCA035}" dt="2022-06-27T14:45:49.144" v="5080" actId="478"/>
          <ac:graphicFrameMkLst>
            <pc:docMk/>
            <pc:sldMk cId="1351234523" sldId="273"/>
            <ac:graphicFrameMk id="2" creationId="{CF69B54B-F77F-89A0-49A7-09858E38F3FD}"/>
          </ac:graphicFrameMkLst>
        </pc:graphicFrameChg>
        <pc:graphicFrameChg chg="del">
          <ac:chgData name="Bogdan Romanica" userId="a7611d08-8716-4d34-baa9-b27928f2cee6" providerId="ADAL" clId="{E94FDBC4-1502-453B-BA3C-C8A3B2FCA035}" dt="2022-06-27T14:45:52.376" v="5081" actId="478"/>
          <ac:graphicFrameMkLst>
            <pc:docMk/>
            <pc:sldMk cId="1351234523" sldId="273"/>
            <ac:graphicFrameMk id="5" creationId="{FD04EB24-748E-24CD-99D8-4236DCF5463E}"/>
          </ac:graphicFrameMkLst>
        </pc:graphicFrameChg>
      </pc:sldChg>
      <pc:sldChg chg="addSp modSp add mod ord">
        <pc:chgData name="Bogdan Romanica" userId="a7611d08-8716-4d34-baa9-b27928f2cee6" providerId="ADAL" clId="{E94FDBC4-1502-453B-BA3C-C8A3B2FCA035}" dt="2022-06-27T15:00:29.519" v="6061" actId="113"/>
        <pc:sldMkLst>
          <pc:docMk/>
          <pc:sldMk cId="886862056" sldId="274"/>
        </pc:sldMkLst>
        <pc:spChg chg="mod">
          <ac:chgData name="Bogdan Romanica" userId="a7611d08-8716-4d34-baa9-b27928f2cee6" providerId="ADAL" clId="{E94FDBC4-1502-453B-BA3C-C8A3B2FCA035}" dt="2022-06-27T15:00:21.414" v="6060" actId="1076"/>
          <ac:spMkLst>
            <pc:docMk/>
            <pc:sldMk cId="886862056" sldId="274"/>
            <ac:spMk id="5" creationId="{E9D0AB0F-19DA-2C4C-AD0C-8AAFE206B00A}"/>
          </ac:spMkLst>
        </pc:spChg>
        <pc:spChg chg="mod">
          <ac:chgData name="Bogdan Romanica" userId="a7611d08-8716-4d34-baa9-b27928f2cee6" providerId="ADAL" clId="{E94FDBC4-1502-453B-BA3C-C8A3B2FCA035}" dt="2022-06-27T15:00:12.054" v="6058" actId="1076"/>
          <ac:spMkLst>
            <pc:docMk/>
            <pc:sldMk cId="886862056" sldId="274"/>
            <ac:spMk id="9" creationId="{DCE78BF3-617D-491E-AC9E-E8A1CCC282ED}"/>
          </ac:spMkLst>
        </pc:spChg>
        <pc:spChg chg="add mod">
          <ac:chgData name="Bogdan Romanica" userId="a7611d08-8716-4d34-baa9-b27928f2cee6" providerId="ADAL" clId="{E94FDBC4-1502-453B-BA3C-C8A3B2FCA035}" dt="2022-06-27T15:00:29.519" v="6061" actId="113"/>
          <ac:spMkLst>
            <pc:docMk/>
            <pc:sldMk cId="886862056" sldId="274"/>
            <ac:spMk id="10" creationId="{27884E17-CA65-8CC6-6D7D-720E130B5C13}"/>
          </ac:spMkLst>
        </pc:spChg>
      </pc:sldChg>
      <pc:sldChg chg="addSp delSp modSp add mod">
        <pc:chgData name="Bogdan Romanica" userId="a7611d08-8716-4d34-baa9-b27928f2cee6" providerId="ADAL" clId="{E94FDBC4-1502-453B-BA3C-C8A3B2FCA035}" dt="2022-06-28T06:16:51.350" v="7824" actId="20577"/>
        <pc:sldMkLst>
          <pc:docMk/>
          <pc:sldMk cId="1963783435" sldId="275"/>
        </pc:sldMkLst>
        <pc:spChg chg="add mod">
          <ac:chgData name="Bogdan Romanica" userId="a7611d08-8716-4d34-baa9-b27928f2cee6" providerId="ADAL" clId="{E94FDBC4-1502-453B-BA3C-C8A3B2FCA035}" dt="2022-06-28T06:16:51.350" v="7824" actId="20577"/>
          <ac:spMkLst>
            <pc:docMk/>
            <pc:sldMk cId="1963783435" sldId="275"/>
            <ac:spMk id="3" creationId="{0B41FE99-68EF-D4DF-32B0-C403C7B04956}"/>
          </ac:spMkLst>
        </pc:spChg>
        <pc:spChg chg="mod">
          <ac:chgData name="Bogdan Romanica" userId="a7611d08-8716-4d34-baa9-b27928f2cee6" providerId="ADAL" clId="{E94FDBC4-1502-453B-BA3C-C8A3B2FCA035}" dt="2022-06-27T15:12:05.499" v="6428" actId="122"/>
          <ac:spMkLst>
            <pc:docMk/>
            <pc:sldMk cId="1963783435" sldId="275"/>
            <ac:spMk id="4" creationId="{9ED433DF-70D0-3255-9CF4-83DF0FC2A2D0}"/>
          </ac:spMkLst>
        </pc:spChg>
        <pc:spChg chg="del">
          <ac:chgData name="Bogdan Romanica" userId="a7611d08-8716-4d34-baa9-b27928f2cee6" providerId="ADAL" clId="{E94FDBC4-1502-453B-BA3C-C8A3B2FCA035}" dt="2022-06-27T15:12:22.806" v="6431" actId="478"/>
          <ac:spMkLst>
            <pc:docMk/>
            <pc:sldMk cId="1963783435" sldId="275"/>
            <ac:spMk id="6" creationId="{59489E91-4670-DDA6-6C29-6AA45935B576}"/>
          </ac:spMkLst>
        </pc:spChg>
        <pc:spChg chg="del">
          <ac:chgData name="Bogdan Romanica" userId="a7611d08-8716-4d34-baa9-b27928f2cee6" providerId="ADAL" clId="{E94FDBC4-1502-453B-BA3C-C8A3B2FCA035}" dt="2022-06-27T15:12:19.073" v="6430" actId="478"/>
          <ac:spMkLst>
            <pc:docMk/>
            <pc:sldMk cId="1963783435" sldId="275"/>
            <ac:spMk id="7" creationId="{BFC139BD-0F24-D63A-457D-97A01BBF53B6}"/>
          </ac:spMkLst>
        </pc:spChg>
        <pc:spChg chg="del">
          <ac:chgData name="Bogdan Romanica" userId="a7611d08-8716-4d34-baa9-b27928f2cee6" providerId="ADAL" clId="{E94FDBC4-1502-453B-BA3C-C8A3B2FCA035}" dt="2022-06-27T15:12:27.797" v="6433" actId="478"/>
          <ac:spMkLst>
            <pc:docMk/>
            <pc:sldMk cId="1963783435" sldId="275"/>
            <ac:spMk id="9" creationId="{8F31BD37-B62A-90DD-B1DC-BAC92AB75B2F}"/>
          </ac:spMkLst>
        </pc:spChg>
        <pc:graphicFrameChg chg="del">
          <ac:chgData name="Bogdan Romanica" userId="a7611d08-8716-4d34-baa9-b27928f2cee6" providerId="ADAL" clId="{E94FDBC4-1502-453B-BA3C-C8A3B2FCA035}" dt="2022-06-27T15:12:15.315" v="6429" actId="478"/>
          <ac:graphicFrameMkLst>
            <pc:docMk/>
            <pc:sldMk cId="1963783435" sldId="275"/>
            <ac:graphicFrameMk id="5" creationId="{51A7C2AE-9153-8891-7A78-E1A9EA80F78F}"/>
          </ac:graphicFrameMkLst>
        </pc:graphicFrameChg>
      </pc:sldChg>
      <pc:sldChg chg="new del">
        <pc:chgData name="Bogdan Romanica" userId="a7611d08-8716-4d34-baa9-b27928f2cee6" providerId="ADAL" clId="{E94FDBC4-1502-453B-BA3C-C8A3B2FCA035}" dt="2022-06-27T15:10:24.435" v="6355" actId="680"/>
        <pc:sldMkLst>
          <pc:docMk/>
          <pc:sldMk cId="3547577926" sldId="275"/>
        </pc:sldMkLst>
      </pc:sldChg>
      <pc:sldChg chg="addSp delSp modSp add mod">
        <pc:chgData name="Bogdan Romanica" userId="a7611d08-8716-4d34-baa9-b27928f2cee6" providerId="ADAL" clId="{E94FDBC4-1502-453B-BA3C-C8A3B2FCA035}" dt="2022-06-28T06:24:11.860" v="7948" actId="20577"/>
        <pc:sldMkLst>
          <pc:docMk/>
          <pc:sldMk cId="2862472321" sldId="276"/>
        </pc:sldMkLst>
        <pc:spChg chg="mod">
          <ac:chgData name="Bogdan Romanica" userId="a7611d08-8716-4d34-baa9-b27928f2cee6" providerId="ADAL" clId="{E94FDBC4-1502-453B-BA3C-C8A3B2FCA035}" dt="2022-06-27T19:09:14.335" v="7455" actId="20577"/>
          <ac:spMkLst>
            <pc:docMk/>
            <pc:sldMk cId="2862472321" sldId="276"/>
            <ac:spMk id="11" creationId="{FB690B90-6AC8-E8AA-9F62-7F0FE088AFD6}"/>
          </ac:spMkLst>
        </pc:spChg>
        <pc:spChg chg="add mod">
          <ac:chgData name="Bogdan Romanica" userId="a7611d08-8716-4d34-baa9-b27928f2cee6" providerId="ADAL" clId="{E94FDBC4-1502-453B-BA3C-C8A3B2FCA035}" dt="2022-06-28T06:24:11.860" v="7948" actId="20577"/>
          <ac:spMkLst>
            <pc:docMk/>
            <pc:sldMk cId="2862472321" sldId="276"/>
            <ac:spMk id="12" creationId="{9082C7E9-CE6A-2581-4101-FE2F214EC76C}"/>
          </ac:spMkLst>
        </pc:spChg>
        <pc:picChg chg="add del mod">
          <ac:chgData name="Bogdan Romanica" userId="a7611d08-8716-4d34-baa9-b27928f2cee6" providerId="ADAL" clId="{E94FDBC4-1502-453B-BA3C-C8A3B2FCA035}" dt="2022-06-28T06:23:55.496" v="7939" actId="478"/>
          <ac:picMkLst>
            <pc:docMk/>
            <pc:sldMk cId="2862472321" sldId="276"/>
            <ac:picMk id="3" creationId="{53232A72-F9DB-FE5E-A7CE-BA0617E5B121}"/>
          </ac:picMkLst>
        </pc:picChg>
        <pc:picChg chg="add mod">
          <ac:chgData name="Bogdan Romanica" userId="a7611d08-8716-4d34-baa9-b27928f2cee6" providerId="ADAL" clId="{E94FDBC4-1502-453B-BA3C-C8A3B2FCA035}" dt="2022-06-28T06:23:58.773" v="7941" actId="1076"/>
          <ac:picMkLst>
            <pc:docMk/>
            <pc:sldMk cId="2862472321" sldId="276"/>
            <ac:picMk id="6" creationId="{2A234C9F-67FB-EA38-FA93-8873DA8F5A83}"/>
          </ac:picMkLst>
        </pc:picChg>
        <pc:picChg chg="add del">
          <ac:chgData name="Bogdan Romanica" userId="a7611d08-8716-4d34-baa9-b27928f2cee6" providerId="ADAL" clId="{E94FDBC4-1502-453B-BA3C-C8A3B2FCA035}" dt="2022-06-27T19:09:23.371" v="7457" actId="22"/>
          <ac:picMkLst>
            <pc:docMk/>
            <pc:sldMk cId="2862472321" sldId="276"/>
            <ac:picMk id="6" creationId="{2D80BCB9-DCEA-16D2-7DF6-E1C0A4A011D7}"/>
          </ac:picMkLst>
        </pc:picChg>
        <pc:picChg chg="del">
          <ac:chgData name="Bogdan Romanica" userId="a7611d08-8716-4d34-baa9-b27928f2cee6" providerId="ADAL" clId="{E94FDBC4-1502-453B-BA3C-C8A3B2FCA035}" dt="2022-06-27T19:06:46.150" v="7448" actId="478"/>
          <ac:picMkLst>
            <pc:docMk/>
            <pc:sldMk cId="2862472321" sldId="276"/>
            <ac:picMk id="7" creationId="{19B35CE2-D754-9C31-6729-F9010DFADFB0}"/>
          </ac:picMkLst>
        </pc:picChg>
        <pc:picChg chg="add del">
          <ac:chgData name="Bogdan Romanica" userId="a7611d08-8716-4d34-baa9-b27928f2cee6" providerId="ADAL" clId="{E94FDBC4-1502-453B-BA3C-C8A3B2FCA035}" dt="2022-06-27T19:09:32.814" v="7459" actId="22"/>
          <ac:picMkLst>
            <pc:docMk/>
            <pc:sldMk cId="2862472321" sldId="276"/>
            <ac:picMk id="9" creationId="{7C419BBB-4E2F-A569-A9B4-9033A4B0AC1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6A9EB-E252-443D-AE59-A86F514AA763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83C47-6D16-4EB1-B049-8746444D4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3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C190EEE-FC14-584A-8B65-F835D7919223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2988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8220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65453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2513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87545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47770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ană cu trei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38441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03443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69049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85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13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48726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64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73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25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21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67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21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defTabSz="914400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391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8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464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7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15441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6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50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04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593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6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798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974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defTabSz="914400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6549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039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5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21622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945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51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88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856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312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343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904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679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defTabSz="914400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4652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7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071589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221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30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7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85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855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332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652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049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6819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defTabSz="914400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990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167403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170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8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4319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875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128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90EEE-FC14-584A-8B65-F835D7919223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04428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914400"/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914400"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914400"/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914400"/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9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914400"/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914400"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914400"/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914400"/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1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914400"/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914400"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914400"/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914400"/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3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914400"/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914400"/>
              <a:t>3/30/2023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914400"/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914400"/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2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hyperlink" Target="http://www.eeagrants.org/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www.eeagrants.org/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3">
            <a:extLst>
              <a:ext uri="{FF2B5EF4-FFF2-40B4-BE49-F238E27FC236}">
                <a16:creationId xmlns="" xmlns:a16="http://schemas.microsoft.com/office/drawing/2014/main" id="{E9D0AB0F-19DA-2C4C-AD0C-8AAFE206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633" y="1623400"/>
            <a:ext cx="10295793" cy="727806"/>
          </a:xfrm>
        </p:spPr>
        <p:txBody>
          <a:bodyPr>
            <a:noAutofit/>
          </a:bodyPr>
          <a:lstStyle/>
          <a:p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o-RO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Inspectoratul” Școlar Civic (ISC)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tel 3">
            <a:extLst>
              <a:ext uri="{FF2B5EF4-FFF2-40B4-BE49-F238E27FC236}">
                <a16:creationId xmlns="" xmlns:a16="http://schemas.microsoft.com/office/drawing/2014/main" id="{D458F1DB-CBBF-F441-B7F0-6B1AC5AC5E83}"/>
              </a:ext>
            </a:extLst>
          </p:cNvPr>
          <p:cNvSpPr txBox="1">
            <a:spLocks/>
          </p:cNvSpPr>
          <p:nvPr/>
        </p:nvSpPr>
        <p:spPr>
          <a:xfrm>
            <a:off x="365760" y="5256656"/>
            <a:ext cx="2606040" cy="321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derulat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</a:p>
        </p:txBody>
      </p:sp>
      <p:pic>
        <p:nvPicPr>
          <p:cNvPr id="15" name="Imagine 14">
            <a:extLst>
              <a:ext uri="{FF2B5EF4-FFF2-40B4-BE49-F238E27FC236}">
                <a16:creationId xmlns="" xmlns:a16="http://schemas.microsoft.com/office/drawing/2014/main" id="{9CCAC15B-13D6-433C-A640-56929B872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328166"/>
            <a:ext cx="2606040" cy="1264920"/>
          </a:xfrm>
          <a:prstGeom prst="rect">
            <a:avLst/>
          </a:prstGeom>
        </p:spPr>
      </p:pic>
      <p:sp>
        <p:nvSpPr>
          <p:cNvPr id="9" name="CasetăText 8">
            <a:extLst>
              <a:ext uri="{FF2B5EF4-FFF2-40B4-BE49-F238E27FC236}">
                <a16:creationId xmlns="" xmlns:a16="http://schemas.microsoft.com/office/drawing/2014/main" id="{DCE78BF3-617D-491E-AC9E-E8A1CCC282ED}"/>
              </a:ext>
            </a:extLst>
          </p:cNvPr>
          <p:cNvSpPr txBox="1"/>
          <p:nvPr/>
        </p:nvSpPr>
        <p:spPr>
          <a:xfrm>
            <a:off x="1485633" y="2803437"/>
            <a:ext cx="1029579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Titlu: 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FENOMENUL DE BULLYING</a:t>
            </a:r>
            <a:r>
              <a:rPr lang="ro-RO" b="1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ÎN INSTITUȚIILE DE ÎNVĂȚĂMÂNT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– </a:t>
            </a:r>
          </a:p>
          <a:p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</a:t>
            </a:r>
            <a:r>
              <a:rPr lang="ro-RO" b="1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CONCEPT </a:t>
            </a:r>
            <a:r>
              <a:rPr lang="ro-RO" b="1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ȘI SOLUȚII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ro-RO" b="1" i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o-RO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Autor: </a:t>
            </a:r>
            <a:r>
              <a:rPr lang="ro-RO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Prof</a:t>
            </a:r>
            <a:r>
              <a:rPr lang="ro-RO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o-RO" b="1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BUCUR MIHAELA-CORINA; Mediator </a:t>
            </a:r>
            <a:r>
              <a:rPr lang="ro-RO" b="1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autorizat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</a:p>
          <a:p>
            <a:r>
              <a:rPr lang="en-US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</a:t>
            </a:r>
            <a:r>
              <a:rPr lang="en-US" b="1" i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Membru</a:t>
            </a:r>
            <a:r>
              <a:rPr lang="en-US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fondator</a:t>
            </a:r>
            <a:r>
              <a:rPr lang="en-US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al </a:t>
            </a:r>
            <a:r>
              <a:rPr lang="en-US" b="1" i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Societ</a:t>
            </a:r>
            <a:r>
              <a:rPr lang="ro-RO" b="1" i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ății Române de Victimologie (SRV)</a:t>
            </a:r>
            <a:endParaRPr lang="ro-RO" i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o-RO" i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o-RO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Unitatea școlară: </a:t>
            </a:r>
            <a:r>
              <a:rPr lang="ro-RO" b="1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ȘCOALA POSTLICEALĂ SANITARĂ 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“CAROL DAVILA”</a:t>
            </a:r>
            <a:endParaRPr lang="ro-RO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ine 2">
            <a:extLst>
              <a:ext uri="{FF2B5EF4-FFF2-40B4-BE49-F238E27FC236}">
                <a16:creationId xmlns="" xmlns:a16="http://schemas.microsoft.com/office/drawing/2014/main" id="{BE94FAAF-6EAA-46F8-8310-498F54B937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" y="5555854"/>
            <a:ext cx="2606040" cy="111034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CasetăText 10">
            <a:extLst>
              <a:ext uri="{FF2B5EF4-FFF2-40B4-BE49-F238E27FC236}">
                <a16:creationId xmlns="" xmlns:a16="http://schemas.microsoft.com/office/drawing/2014/main" id="{31CFAEE0-4C91-4CFE-8B91-72EF59EE5DEB}"/>
              </a:ext>
            </a:extLst>
          </p:cNvPr>
          <p:cNvSpPr txBox="1"/>
          <p:nvPr/>
        </p:nvSpPr>
        <p:spPr>
          <a:xfrm>
            <a:off x="3159522" y="5582430"/>
            <a:ext cx="875733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ro-RO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Lucrăm împreună pentru o </a:t>
            </a:r>
            <a:r>
              <a:rPr lang="ro-RO" sz="1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Europă</a:t>
            </a:r>
            <a:r>
              <a:rPr lang="ro-RO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>
                <a:solidFill>
                  <a:srgbClr val="32EA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verde</a:t>
            </a:r>
            <a:r>
              <a:rPr lang="ro-RO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o-RO" sz="1400" b="1" dirty="0">
                <a:solidFill>
                  <a:srgbClr val="FF010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competitivă </a:t>
            </a:r>
            <a:r>
              <a:rPr lang="ro-RO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 </a:t>
            </a:r>
            <a:r>
              <a:rPr lang="ro-RO" sz="1400" b="1" dirty="0">
                <a:solidFill>
                  <a:srgbClr val="0012E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incluzivă</a:t>
            </a:r>
            <a:r>
              <a:rPr lang="ro-RO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derulat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Fundația World Vision România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sprijinul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financiar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Active Citizens Fund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România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program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finanțat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Islanda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Liechtenstein și Norvegia prin Granturile SEE 2014-2021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Conținutul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acestui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nu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reprezintă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necesar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poziția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oficială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Granturilor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SEE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Norvegiene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2014-2021;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 mai multe informații accesați </a:t>
            </a:r>
            <a:r>
              <a:rPr lang="it-IT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www.eeagrants.org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5448" y="2582930"/>
            <a:ext cx="214597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04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144" y="274638"/>
            <a:ext cx="8360228" cy="726848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effectLst/>
              </a:rPr>
              <a:t>PARTEA AGRESORULUI</a:t>
            </a:r>
            <a:endParaRPr lang="ro-RO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44" y="1447800"/>
            <a:ext cx="7502914" cy="5257800"/>
          </a:xfrm>
        </p:spPr>
        <p:txBody>
          <a:bodyPr>
            <a:normAutofit/>
          </a:bodyPr>
          <a:lstStyle/>
          <a:p>
            <a:r>
              <a:rPr lang="vi-VN" sz="4000" dirty="0"/>
              <a:t>Să</a:t>
            </a:r>
            <a:r>
              <a:rPr lang="ro-RO" sz="4000" dirty="0"/>
              <a:t> își </a:t>
            </a:r>
            <a:r>
              <a:rPr lang="ro-RO" sz="4000" dirty="0" smtClean="0"/>
              <a:t>formeze </a:t>
            </a:r>
            <a:r>
              <a:rPr lang="ro-RO" sz="4000" dirty="0"/>
              <a:t>stima de sine</a:t>
            </a:r>
            <a:r>
              <a:rPr lang="ro-RO" sz="4000" dirty="0" smtClean="0"/>
              <a:t>;</a:t>
            </a:r>
          </a:p>
          <a:p>
            <a:r>
              <a:rPr lang="ro-RO" sz="4000" dirty="0" smtClean="0"/>
              <a:t>Să învețe să primească și să ofere apreciere prin comunicare pozitivă;</a:t>
            </a:r>
          </a:p>
          <a:p>
            <a:r>
              <a:rPr lang="ro-RO" sz="4000" smtClean="0"/>
              <a:t>Să învețe </a:t>
            </a:r>
            <a:r>
              <a:rPr lang="ro-RO" sz="4000" dirty="0" smtClean="0"/>
              <a:t>să își ceară scuze, să își asume responsabilitatea și consecințele propriilor fapte, fără să fie judecat sau desconsiderat.</a:t>
            </a:r>
            <a:endParaRPr lang="ro-RO" sz="4000" dirty="0"/>
          </a:p>
          <a:p>
            <a:endParaRPr lang="ro-RO" sz="4000" dirty="0"/>
          </a:p>
        </p:txBody>
      </p:sp>
      <p:pic>
        <p:nvPicPr>
          <p:cNvPr id="5" name="Picture 2" descr="C:\Users\Maria\Desktop\Bullying nou\32077009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8058" y="1447800"/>
            <a:ext cx="4763193" cy="441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9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67293" y="22481"/>
            <a:ext cx="10526233" cy="970368"/>
          </a:xfrm>
        </p:spPr>
        <p:txBody>
          <a:bodyPr/>
          <a:lstStyle/>
          <a:p>
            <a:pPr algn="ctr"/>
            <a:r>
              <a:rPr lang="ro-RO" dirty="0"/>
              <a:t>TIPURI DE MARTORI</a:t>
            </a:r>
          </a:p>
        </p:txBody>
      </p:sp>
      <p:pic>
        <p:nvPicPr>
          <p:cNvPr id="4" name="Content Placeholder 3" descr="http://www.scolifarabullying.ro/assets/frontend/images/Bullying_11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10" b="12010"/>
          <a:stretch/>
        </p:blipFill>
        <p:spPr bwMode="auto">
          <a:xfrm>
            <a:off x="1629138" y="209550"/>
            <a:ext cx="4762500" cy="664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scolifarabullying.ro/assets/frontend/images/Bullying_1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50" b="12050"/>
          <a:stretch/>
        </p:blipFill>
        <p:spPr bwMode="auto">
          <a:xfrm>
            <a:off x="7082170" y="219075"/>
            <a:ext cx="4762500" cy="6638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7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347" y="274638"/>
            <a:ext cx="10636237" cy="1143000"/>
          </a:xfrm>
        </p:spPr>
        <p:txBody>
          <a:bodyPr>
            <a:normAutofit/>
          </a:bodyPr>
          <a:lstStyle/>
          <a:p>
            <a:r>
              <a:rPr lang="ro-RO" sz="4000" b="1" dirty="0" smtClean="0">
                <a:effectLst/>
              </a:rPr>
              <a:t>PARTEA MARTORILOR</a:t>
            </a:r>
            <a:endParaRPr lang="ro-RO" sz="40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373" y="1447800"/>
            <a:ext cx="6036128" cy="5257800"/>
          </a:xfrm>
        </p:spPr>
        <p:txBody>
          <a:bodyPr>
            <a:normAutofit fontScale="92500" lnSpcReduction="10000"/>
          </a:bodyPr>
          <a:lstStyle/>
          <a:p>
            <a:r>
              <a:rPr lang="ro-RO" sz="3900" dirty="0" smtClean="0"/>
              <a:t>Pasivitatea încurajează agresorul,</a:t>
            </a:r>
          </a:p>
          <a:p>
            <a:r>
              <a:rPr lang="ro-RO" sz="3900" dirty="0" smtClean="0"/>
              <a:t>Martorul trebuie să fie curajos și asumat,</a:t>
            </a:r>
          </a:p>
          <a:p>
            <a:r>
              <a:rPr lang="ro-RO" sz="3900" dirty="0" smtClean="0"/>
              <a:t>Să încurajeze victima: ești ok, sunt lângă tine, poți să faci față,  hai să vorbim cu cineva,</a:t>
            </a:r>
          </a:p>
          <a:p>
            <a:r>
              <a:rPr lang="ro-RO" sz="3900" dirty="0" smtClean="0"/>
              <a:t>Descurajează agresorul: să știi că mie nu îmi place că râzi de el.</a:t>
            </a:r>
          </a:p>
          <a:p>
            <a:endParaRPr lang="ro-RO" dirty="0"/>
          </a:p>
        </p:txBody>
      </p:sp>
      <p:pic>
        <p:nvPicPr>
          <p:cNvPr id="4" name="Picture 3" descr="http://www.scolifarabullying.ro/assets/frontend/images/Bullying_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9500" y="0"/>
            <a:ext cx="476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036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143" y="274638"/>
            <a:ext cx="10496441" cy="1143000"/>
          </a:xfrm>
        </p:spPr>
        <p:txBody>
          <a:bodyPr>
            <a:noAutofit/>
          </a:bodyPr>
          <a:lstStyle/>
          <a:p>
            <a:r>
              <a:rPr lang="ro-RO" sz="3700" b="1" dirty="0" smtClean="0"/>
              <a:t>PARTEA PROFESORULUI</a:t>
            </a:r>
            <a:endParaRPr lang="ro-RO" sz="3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43" y="1719943"/>
            <a:ext cx="10496441" cy="4876800"/>
          </a:xfrm>
        </p:spPr>
        <p:txBody>
          <a:bodyPr>
            <a:normAutofit/>
          </a:bodyPr>
          <a:lstStyle/>
          <a:p>
            <a:r>
              <a:rPr lang="ro-RO" dirty="0"/>
              <a:t>S</a:t>
            </a:r>
            <a:r>
              <a:rPr lang="ro-RO" dirty="0" smtClean="0"/>
              <a:t>ă</a:t>
            </a:r>
            <a:r>
              <a:rPr lang="it-IT" dirty="0" smtClean="0"/>
              <a:t> echilibr</a:t>
            </a:r>
            <a:r>
              <a:rPr lang="ro-RO" dirty="0" smtClean="0"/>
              <a:t>eze</a:t>
            </a:r>
            <a:r>
              <a:rPr lang="it-IT" dirty="0" smtClean="0"/>
              <a:t> lucrurile</a:t>
            </a:r>
            <a:r>
              <a:rPr lang="ro-RO" dirty="0" smtClean="0"/>
              <a:t> printr-o </a:t>
            </a:r>
          </a:p>
          <a:p>
            <a:pPr marL="82296" indent="0">
              <a:buNone/>
            </a:pPr>
            <a:r>
              <a:rPr lang="ro-RO" dirty="0" smtClean="0"/>
              <a:t>politică eficace</a:t>
            </a:r>
            <a:r>
              <a:rPr lang="it-IT" dirty="0" smtClean="0"/>
              <a:t>, </a:t>
            </a:r>
            <a:endParaRPr lang="ro-RO" dirty="0" smtClean="0"/>
          </a:p>
          <a:p>
            <a:r>
              <a:rPr lang="ro-RO" b="1" dirty="0"/>
              <a:t>S</a:t>
            </a:r>
            <a:r>
              <a:rPr lang="ro-RO" b="1" dirty="0" smtClean="0"/>
              <a:t>ă</a:t>
            </a:r>
            <a:r>
              <a:rPr lang="it-IT" dirty="0" smtClean="0"/>
              <a:t> </a:t>
            </a:r>
            <a:r>
              <a:rPr lang="it-IT" b="1" dirty="0" smtClean="0"/>
              <a:t>ridic</a:t>
            </a:r>
            <a:r>
              <a:rPr lang="ro-RO" b="1" dirty="0"/>
              <a:t>e</a:t>
            </a:r>
            <a:r>
              <a:rPr lang="it-IT" b="1" u="sng" dirty="0" smtClean="0"/>
              <a:t> </a:t>
            </a:r>
            <a:r>
              <a:rPr lang="it-IT" b="1" u="sng" dirty="0"/>
              <a:t>puterea </a:t>
            </a:r>
            <a:r>
              <a:rPr lang="it-IT" dirty="0"/>
              <a:t>celor cu rol </a:t>
            </a:r>
            <a:endParaRPr lang="ro-RO" dirty="0" smtClean="0"/>
          </a:p>
          <a:p>
            <a:pPr marL="82296" indent="0">
              <a:buNone/>
            </a:pPr>
            <a:r>
              <a:rPr lang="it-IT" dirty="0" smtClean="0"/>
              <a:t>de victim</a:t>
            </a:r>
            <a:r>
              <a:rPr lang="ro-RO" dirty="0" smtClean="0"/>
              <a:t>ă</a:t>
            </a:r>
            <a:r>
              <a:rPr lang="it-IT" dirty="0" smtClean="0"/>
              <a:t>, </a:t>
            </a:r>
            <a:endParaRPr lang="ro-RO" dirty="0" smtClean="0"/>
          </a:p>
          <a:p>
            <a:r>
              <a:rPr lang="ro-RO" b="1" dirty="0"/>
              <a:t>S</a:t>
            </a:r>
            <a:r>
              <a:rPr lang="ro-RO" b="1" dirty="0" smtClean="0"/>
              <a:t>ă</a:t>
            </a:r>
            <a:r>
              <a:rPr lang="it-IT" b="1" dirty="0" smtClean="0"/>
              <a:t> </a:t>
            </a:r>
            <a:r>
              <a:rPr lang="it-IT" b="1" dirty="0"/>
              <a:t>le </a:t>
            </a:r>
            <a:r>
              <a:rPr lang="it-IT" b="1" dirty="0" smtClean="0"/>
              <a:t>ridic</a:t>
            </a:r>
            <a:r>
              <a:rPr lang="ro-RO" b="1" dirty="0"/>
              <a:t>e</a:t>
            </a:r>
            <a:r>
              <a:rPr lang="it-IT" b="1" dirty="0" smtClean="0"/>
              <a:t> </a:t>
            </a:r>
            <a:r>
              <a:rPr lang="ro-RO" b="1" u="sng" dirty="0" smtClean="0"/>
              <a:t>î</a:t>
            </a:r>
            <a:r>
              <a:rPr lang="it-IT" b="1" u="sng" dirty="0" smtClean="0"/>
              <a:t>ncrederea </a:t>
            </a:r>
            <a:r>
              <a:rPr lang="it-IT" b="1" u="sng" dirty="0"/>
              <a:t>in </a:t>
            </a:r>
            <a:r>
              <a:rPr lang="it-IT" b="1" u="sng" dirty="0" smtClean="0"/>
              <a:t>sine</a:t>
            </a:r>
            <a:r>
              <a:rPr lang="ro-RO" dirty="0" smtClean="0"/>
              <a:t>,</a:t>
            </a:r>
          </a:p>
          <a:p>
            <a:r>
              <a:rPr lang="ro-RO" dirty="0" smtClean="0"/>
              <a:t>Să adopte o </a:t>
            </a:r>
            <a:r>
              <a:rPr lang="ro-RO" b="1" dirty="0" smtClean="0"/>
              <a:t>tactică</a:t>
            </a:r>
            <a:r>
              <a:rPr lang="ro-RO" dirty="0" smtClean="0"/>
              <a:t>: </a:t>
            </a:r>
            <a:r>
              <a:rPr lang="ro-RO" u="sng" dirty="0" smtClean="0"/>
              <a:t>pentru orice cuvânt urât adresat unui coleg, agresorul să îi adreseze 3 aprecieri</a:t>
            </a:r>
            <a:r>
              <a:rPr lang="ro-RO" dirty="0" smtClean="0"/>
              <a:t>.</a:t>
            </a:r>
          </a:p>
        </p:txBody>
      </p:sp>
      <p:pic>
        <p:nvPicPr>
          <p:cNvPr id="4098" name="Picture 2" descr="C:\Users\Maria\Desktop\Conferinte juridice - forma finala + Articole\imagini bullying\images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274638"/>
            <a:ext cx="47434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14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966333"/>
          </a:xfrm>
        </p:spPr>
        <p:txBody>
          <a:bodyPr/>
          <a:lstStyle/>
          <a:p>
            <a:r>
              <a:rPr lang="ro-RO" b="1" dirty="0" smtClean="0"/>
              <a:t>PARTEA ȘCOLII</a:t>
            </a:r>
            <a:endParaRPr lang="ro-RO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54629" y="4680856"/>
            <a:ext cx="10256955" cy="1959429"/>
          </a:xfrm>
        </p:spPr>
        <p:txBody>
          <a:bodyPr/>
          <a:lstStyle/>
          <a:p>
            <a:r>
              <a:rPr lang="ro-RO" b="1" u="sng" dirty="0" smtClean="0"/>
              <a:t>Să educe</a:t>
            </a:r>
            <a:r>
              <a:rPr lang="ro-RO" u="sng" dirty="0" smtClean="0"/>
              <a:t> în spiritul stimei și siguranței de sine</a:t>
            </a:r>
            <a:r>
              <a:rPr lang="ro-RO" dirty="0" smtClean="0"/>
              <a:t>;</a:t>
            </a:r>
          </a:p>
          <a:p>
            <a:r>
              <a:rPr lang="vi-VN" dirty="0" smtClean="0"/>
              <a:t>Să</a:t>
            </a:r>
            <a:r>
              <a:rPr lang="ro-RO" dirty="0" smtClean="0"/>
              <a:t> implementeze o strategie clară privitoare la bullying;</a:t>
            </a:r>
          </a:p>
          <a:p>
            <a:r>
              <a:rPr lang="ro-RO" dirty="0" smtClean="0"/>
              <a:t>Să apeleze la specialiști în intervenții antibullying.</a:t>
            </a:r>
            <a:endParaRPr lang="ro-RO" dirty="0"/>
          </a:p>
        </p:txBody>
      </p:sp>
      <p:pic>
        <p:nvPicPr>
          <p:cNvPr id="1027" name="Picture 3" descr="C:\Users\Maria\Desktop\Conferinte juridice - forma finala + Articole\imagini bullying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210" y="1422350"/>
            <a:ext cx="6998970" cy="316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1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media.iqads.ro/2019/05/13-salvati-copiii-infografic-bullying-3-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13063"/>
            <a:ext cx="8153400" cy="687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092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75483"/>
            <a:ext cx="7943088" cy="662717"/>
          </a:xfrm>
        </p:spPr>
        <p:txBody>
          <a:bodyPr>
            <a:noAutofit/>
          </a:bodyPr>
          <a:lstStyle/>
          <a:p>
            <a:r>
              <a:rPr lang="ro-RO" sz="3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LEGISLAȚIE SPECIFICĂ NAȚIONALĂ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2549" y="956631"/>
            <a:ext cx="10643507" cy="5748969"/>
          </a:xfrm>
        </p:spPr>
        <p:txBody>
          <a:bodyPr>
            <a:normAutofit fontScale="77500" lnSpcReduction="20000"/>
          </a:bodyPr>
          <a:lstStyle/>
          <a:p>
            <a:pPr fontAlgn="t"/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Legea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nr. 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221/18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noiembrie 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 modificarea și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fontAlgn="t">
              <a:buNone/>
            </a:pP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completarea LEN nr. 1/2011, care prevede 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combaterea </a:t>
            </a:r>
          </a:p>
          <a:p>
            <a:pPr marL="82296" indent="0" fontAlgn="t">
              <a:buNone/>
            </a:pP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bullyingului în unitățile de învățământ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fontAlgn="t">
              <a:buNone/>
            </a:pP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Normel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metodologice de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aplicare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/iunie 2020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Legii </a:t>
            </a:r>
          </a:p>
          <a:p>
            <a:pPr marL="82296" indent="0" fontAlgn="t">
              <a:buNone/>
            </a:pP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221/2019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publicate în febr. 2020, prevăd ca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fiecare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școală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2296" indent="0" fontAlgn="t">
              <a:buNone/>
            </a:pP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exist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antibullying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a cărui componență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t">
              <a:buFontTx/>
              <a:buChar char="-"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directorul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unității de învățământ,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FontTx/>
              <a:buChar char="-"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profesorul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consilier școlar,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cadre didactice formate în problematica violenței, inclusiv a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bullying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ului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min. 2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reprezentanți ai elevilor,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reprezentant al părinților,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FontTx/>
              <a:buChar char="-"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reprezentanți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autorităților locale.</a:t>
            </a:r>
          </a:p>
          <a:p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0" y="956631"/>
            <a:ext cx="25717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66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7943088" cy="685800"/>
          </a:xfrm>
        </p:spPr>
        <p:txBody>
          <a:bodyPr>
            <a:noAutofit/>
          </a:bodyPr>
          <a:lstStyle/>
          <a:p>
            <a:r>
              <a:rPr lang="ro-RO" sz="29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LEGEA 221/2019 - NORME METODOLOGICE</a:t>
            </a:r>
            <a:endParaRPr lang="ro-RO" sz="29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850" y="1857511"/>
            <a:ext cx="10477500" cy="4848089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iecare unitate de învățământ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trebuie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să introducă în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obiectivul 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,,școală cu toleranță zero la violență”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rup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acțiune antibullying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să implementeze un 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antibullying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baza căruia stau: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Activități de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informare și de conștientizare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fenomenului de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bullying;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Proceduri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intervenție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în situațiile de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bullying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Responsabilizarea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cadrelor didactice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în scopul intervenției imediate în cazurile de bullying semnalate sau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identificate;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Organizarea unor activități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concursuri, teatru, forum ș.a.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în scopul 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încurajării respectării valorilor și misiunii declarate a școlii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Activități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 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măsurare a impactului acțiunilor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cuprinse în planul antibullying și a eficienței grupului de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acțiune.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o-RO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781187"/>
            <a:ext cx="42576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828" y="685800"/>
            <a:ext cx="3526972" cy="620308"/>
          </a:xfrm>
        </p:spPr>
        <p:txBody>
          <a:bodyPr>
            <a:normAutofit fontScale="90000"/>
          </a:bodyPr>
          <a:lstStyle/>
          <a:p>
            <a:pPr algn="ctr"/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MEDIEREA ÎN ȘCOLI</a:t>
            </a:r>
            <a:endParaRPr lang="ro-RO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828" y="3124200"/>
            <a:ext cx="10689771" cy="35378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metodologice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modificarea și completarea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medierea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situații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școală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adopta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procedura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medierii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antibullying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școlile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ofer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acțiunile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bullying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îmbunătăți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relațiile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părinți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școala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inspectoratul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școlar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înființa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sursele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conflict. </a:t>
            </a:r>
          </a:p>
          <a:p>
            <a:endParaRPr lang="ro-RO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CDDE9A9-D85A-4B8E-B1F7-454C861EC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8405"/>
            <a:ext cx="6625205" cy="289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2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293" y="3392782"/>
            <a:ext cx="10444291" cy="3284465"/>
          </a:xfrm>
        </p:spPr>
        <p:txBody>
          <a:bodyPr>
            <a:normAutofit fontScale="92500" lnSpcReduction="10000"/>
          </a:bodyPr>
          <a:lstStyle/>
          <a:p>
            <a:pPr marL="82296" indent="0" algn="ctr">
              <a:buNone/>
            </a:pPr>
            <a:r>
              <a:rPr lang="ro-RO" sz="8000" b="1" dirty="0" smtClean="0">
                <a:solidFill>
                  <a:srgbClr val="996633"/>
                </a:solidFill>
              </a:rPr>
              <a:t>STRUCTURI NAȚIONALE ANTIBULLYING</a:t>
            </a:r>
            <a:endParaRPr lang="ro-RO" sz="8000" b="1" dirty="0">
              <a:solidFill>
                <a:srgbClr val="996633"/>
              </a:solidFill>
            </a:endParaRPr>
          </a:p>
        </p:txBody>
      </p:sp>
      <p:pic>
        <p:nvPicPr>
          <p:cNvPr id="8194" name="Picture 2" descr="C:\Users\Maria\Desktop\Conferinte juridice - forma finala + Articole\imagini bullying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016" y="63794"/>
            <a:ext cx="3086100" cy="33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75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7879080" cy="762000"/>
          </a:xfrm>
        </p:spPr>
        <p:txBody>
          <a:bodyPr>
            <a:normAutofit/>
          </a:bodyPr>
          <a:lstStyle/>
          <a:p>
            <a:r>
              <a:rPr lang="ro-RO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BULLYING – DEFINIȚIE</a:t>
            </a:r>
            <a:endParaRPr lang="ro-RO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350" y="1261110"/>
            <a:ext cx="10752364" cy="5444490"/>
          </a:xfrm>
        </p:spPr>
        <p:txBody>
          <a:bodyPr>
            <a:normAutofit lnSpcReduction="10000"/>
          </a:bodyPr>
          <a:lstStyle/>
          <a:p>
            <a:r>
              <a:rPr lang="ro-RO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omportament </a:t>
            </a:r>
            <a:r>
              <a:rPr lang="vi-VN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repetat și</a:t>
            </a:r>
            <a:r>
              <a:rPr lang="en-US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4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o-RO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ntenționat</a:t>
            </a:r>
            <a:r>
              <a:rPr lang="ro-RO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 care agresorul își </a:t>
            </a:r>
            <a:endParaRPr lang="ro-RO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rănește, persecută 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intimidează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victima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diferite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forme:  </a:t>
            </a:r>
            <a:r>
              <a:rPr lang="ro-RO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verbal, fizic, relațional, social, cyberbullying.</a:t>
            </a:r>
          </a:p>
          <a:p>
            <a:r>
              <a:rPr lang="ro-R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enomen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complex, 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 cărui consecințe afectează deopotrivă victima, agresorul și martorul </a:t>
            </a:r>
            <a:r>
              <a:rPr lang="vi-VN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tăcut</a:t>
            </a:r>
            <a:r>
              <a:rPr lang="ro-RO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o-RO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30" y="152400"/>
            <a:ext cx="2960370" cy="221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01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7943088" cy="914400"/>
          </a:xfrm>
        </p:spPr>
        <p:txBody>
          <a:bodyPr/>
          <a:lstStyle/>
          <a:p>
            <a:r>
              <a:rPr lang="en-US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o-RO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STOP BULLYING</a:t>
            </a:r>
            <a:r>
              <a:rPr lang="en-US" b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o-RO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2550" y="1562100"/>
            <a:ext cx="10668000" cy="51435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ro-RO" dirty="0" smtClean="0"/>
          </a:p>
          <a:p>
            <a:pPr marL="82296" indent="0">
              <a:buNone/>
            </a:pPr>
            <a:endParaRPr lang="ro-RO" dirty="0" smtClean="0"/>
          </a:p>
          <a:p>
            <a:pPr marL="82296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rimul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proiect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 România care atrage atenția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asupra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bullyingului, inițiat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Asociația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Telefonul Copilului 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(ATC) – 116.111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pe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fondul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înregistrării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unui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nr.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 mai mare de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solicitări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consiliere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ndrumare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 partea copiilor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 adolescenților: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2.636.108 apelu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 în perioada nov. 2001 – dec. 2020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(~138.742/an,  11.561/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ă,  385/zi!)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344" y="0"/>
            <a:ext cx="2678906" cy="267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494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4950" y="1295400"/>
            <a:ext cx="10496550" cy="5410200"/>
          </a:xfrm>
        </p:spPr>
        <p:txBody>
          <a:bodyPr>
            <a:normAutofit lnSpcReduction="10000"/>
          </a:bodyPr>
          <a:lstStyle/>
          <a:p>
            <a:endParaRPr lang="ro-RO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oul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telefon al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copilului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119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ansat în 2022,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apelabil 24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gratuit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din orice rețea de telefonie fixă sau mobilă, </a:t>
            </a:r>
            <a:endParaRPr lang="ro-RO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vine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sprijinul tuturor copiilor care sunt victime ale violenței de orice tip,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inclusiv prin intervenții imediate ale Poliției sau ale echipajelor medicale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o-RO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-30480"/>
            <a:ext cx="4572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420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74638"/>
            <a:ext cx="10489184" cy="958739"/>
          </a:xfrm>
        </p:spPr>
        <p:txBody>
          <a:bodyPr>
            <a:normAutofit/>
          </a:bodyPr>
          <a:lstStyle/>
          <a:p>
            <a:r>
              <a:rPr lang="ro-RO" sz="3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POLIȚIA SIGURANȚĂ ȘCOLARĂ</a:t>
            </a:r>
            <a:endParaRPr lang="ro-RO" sz="3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0" y="1486989"/>
            <a:ext cx="10590784" cy="5142411"/>
          </a:xfrm>
        </p:spPr>
        <p:txBody>
          <a:bodyPr>
            <a:normAutofit/>
          </a:bodyPr>
          <a:lstStyle/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Înființată prin ordinul MAI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nr. 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1842/8 sept. 2020, la nivelul IGPR. </a:t>
            </a:r>
          </a:p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Sunt implicați politiști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ordine </a:t>
            </a:r>
          </a:p>
          <a:p>
            <a:pPr marL="82296" indent="0">
              <a:buNone/>
            </a:pP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publică,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rutieri,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antidrog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locali, </a:t>
            </a:r>
          </a:p>
          <a:p>
            <a:pPr marL="82296" indent="0">
              <a:buNone/>
            </a:pP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jandarmi,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psihologi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ocupă 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prevenirea și combaterea bullyingului și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traficului de droguri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coli,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cazuri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violență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familie.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49" y="1486989"/>
            <a:ext cx="4540251" cy="22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89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684213"/>
            <a:ext cx="7924800" cy="868362"/>
          </a:xfrm>
        </p:spPr>
        <p:txBody>
          <a:bodyPr>
            <a:noAutofit/>
          </a:bodyPr>
          <a:lstStyle/>
          <a:p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</a:t>
            </a:r>
            <a:r>
              <a:rPr lang="ro-RO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AȚIA </a:t>
            </a:r>
            <a:br>
              <a:rPr lang="ro-RO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o-RO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EDUCAȚIE FĂRĂ BULLYING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o-RO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00" y="1998922"/>
            <a:ext cx="10648950" cy="461453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ansată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 luna oct.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2022,</a:t>
            </a:r>
          </a:p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ingura </a:t>
            </a:r>
            <a:r>
              <a:rPr lang="vi-V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aplicație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ajută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prevenirea și combaterea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bullyingului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România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reată de specialiștii care au lucrat la legea de prevenire a bullyingului în unitățile de învățământ preuniversitar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estinată elevilor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profesorilor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părinților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poate descărca gratuit din Google Play sau App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Store,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ăstrează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anonimatul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utilizatorului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 îl conduce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direct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instituțiile abilitate să îi ofere soluții în cazul agresiunilor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 bullying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ului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cyberbullying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ului.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44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CONCLUZII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057" y="1447799"/>
            <a:ext cx="10583527" cy="5165651"/>
          </a:xfrm>
        </p:spPr>
        <p:txBody>
          <a:bodyPr>
            <a:normAutofit fontScale="92500" lnSpcReduction="10000"/>
          </a:bodyPr>
          <a:lstStyle/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iecare dintre noi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 este chemat să 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contribui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endParaRPr lang="ro-R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lvl="1" indent="0">
              <a:spcBef>
                <a:spcPts val="600"/>
              </a:spcBef>
              <a:buSzPct val="80000"/>
              <a:buNone/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dezvoltarea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unei culturi care încurajează </a:t>
            </a:r>
            <a:r>
              <a:rPr lang="vi-VN" b="1" dirty="0" smtClean="0">
                <a:latin typeface="Arial" panose="020B0604020202020204" pitchFamily="34" charset="0"/>
                <a:cs typeface="Arial" panose="020B0604020202020204" pitchFamily="34" charset="0"/>
              </a:rPr>
              <a:t>inhibarea comportamente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lor</a:t>
            </a:r>
            <a:r>
              <a:rPr lang="vi-VN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violente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o cultură a acceptării tuturor indivizilor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indiferent de caracteristicile intrinseci ale acestora, prin formarea propriei mentalități în acest sens, apoi convingerea celorlalți să urmeze același exemplu. </a:t>
            </a:r>
            <a:endParaRPr lang="ro-R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lvl="1" indent="0">
              <a:spcBef>
                <a:spcPts val="600"/>
              </a:spcBef>
              <a:buSzPct val="80000"/>
              <a:buNone/>
            </a:pPr>
            <a:endParaRPr lang="ro-R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o-R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iubim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noi</a:t>
            </a:r>
            <a:r>
              <a:rPr lang="ro-R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înșine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entru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ro-R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atunci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putea </a:t>
            </a:r>
            <a:r>
              <a:rPr lang="ro-RO" sz="28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o-R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druma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elevii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ro-R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iubeasc</a:t>
            </a:r>
            <a:r>
              <a:rPr lang="ro-R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ă pe ei înșiși și pe ceilalți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astfel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reduce </a:t>
            </a:r>
            <a:r>
              <a:rPr lang="ro-R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bullyingul în mod semnificativ,</a:t>
            </a:r>
          </a:p>
          <a:p>
            <a:pPr marL="82296" indent="0">
              <a:buNone/>
            </a:pPr>
            <a:endParaRPr lang="ro-R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altfel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 Rom</a:t>
            </a:r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doar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dac</a:t>
            </a:r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educa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altfel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</a:t>
            </a:r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care vine!</a:t>
            </a:r>
            <a:endParaRPr lang="ro-R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dirty="0"/>
          </a:p>
          <a:p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09" y="0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6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1" y="217714"/>
            <a:ext cx="10559143" cy="6400800"/>
          </a:xfrm>
        </p:spPr>
        <p:txBody>
          <a:bodyPr>
            <a:normAutofit lnSpcReduction="10000"/>
          </a:bodyPr>
          <a:lstStyle/>
          <a:p>
            <a:pPr algn="ctr"/>
            <a:r>
              <a:rPr lang="ro-RO" sz="2400" b="1" dirty="0" smtClean="0">
                <a:solidFill>
                  <a:schemeClr val="tx1"/>
                </a:solidFill>
                <a:latin typeface="Arial" charset="0"/>
              </a:rPr>
              <a:t>BIBLIOGRAFIE</a:t>
            </a:r>
            <a:endParaRPr lang="ro-RO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sz="21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Lohmann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R. C.; Taylor J.V.; (2013) The Bullying Workbook for Teens - Activities to Help You Deal with Social Aggression and Cyberbullying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Ed. Instant Help Books, </a:t>
            </a:r>
            <a:r>
              <a:rPr lang="ro-RO" sz="2400" b="0" i="0" dirty="0">
                <a:solidFill>
                  <a:srgbClr val="39322B"/>
                </a:solidFill>
                <a:effectLst/>
                <a:latin typeface="Times New Roman" panose="02020603050405020304" pitchFamily="18" charset="0"/>
              </a:rPr>
              <a:t>New Harbinger Publications</a:t>
            </a:r>
            <a:endParaRPr lang="ro-RO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Stănculescu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E.(2013) Psihologia educației de la teorie la practică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Ed. Universitară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Zecheru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(2013).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Medierea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conflicte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penală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alternativă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modernizarea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sistemului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judiciar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Editura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Ministerului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Afacerilor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București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https://promediere.files.wordpress. com/2017/04/medierea-unor-conflicte-dde-natura-penala.pdf </a:t>
            </a:r>
            <a:endParaRPr lang="ro-RO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Prevenirea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combaterea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violentei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coal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ghid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practic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directori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cadre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didactice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Buzau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ED.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Alpha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MDN,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2006</a:t>
            </a:r>
            <a:endParaRPr lang="ro-RO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www.didactic.ro</a:t>
            </a:r>
            <a:endParaRPr lang="ro-RO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https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://b.politiaromana.ro/files/pages_files/BULLYING.pdf</a:t>
            </a:r>
            <a:endParaRPr lang="ro-RO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://www.unicef.ro/media/fenomenul-bullying-cum-il-depistam-si-cum-il-combatem-pentru-scoli-mai-sigure/</a:t>
            </a:r>
          </a:p>
          <a:p>
            <a:pPr algn="just"/>
            <a:endParaRPr lang="ro-RO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32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3">
            <a:extLst>
              <a:ext uri="{FF2B5EF4-FFF2-40B4-BE49-F238E27FC236}">
                <a16:creationId xmlns="" xmlns:a16="http://schemas.microsoft.com/office/drawing/2014/main" id="{E9D0AB0F-19DA-2C4C-AD0C-8AAFE206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278953"/>
            <a:ext cx="5007531" cy="727806"/>
          </a:xfrm>
        </p:spPr>
        <p:txBody>
          <a:bodyPr>
            <a:noAutofit/>
          </a:bodyPr>
          <a:lstStyle/>
          <a:p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 MULȚUMIM !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tel 3">
            <a:extLst>
              <a:ext uri="{FF2B5EF4-FFF2-40B4-BE49-F238E27FC236}">
                <a16:creationId xmlns="" xmlns:a16="http://schemas.microsoft.com/office/drawing/2014/main" id="{D458F1DB-CBBF-F441-B7F0-6B1AC5AC5E83}"/>
              </a:ext>
            </a:extLst>
          </p:cNvPr>
          <p:cNvSpPr txBox="1">
            <a:spLocks/>
          </p:cNvSpPr>
          <p:nvPr/>
        </p:nvSpPr>
        <p:spPr>
          <a:xfrm>
            <a:off x="365760" y="5256656"/>
            <a:ext cx="2606040" cy="321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derulat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</a:p>
        </p:txBody>
      </p:sp>
      <p:pic>
        <p:nvPicPr>
          <p:cNvPr id="15" name="Imagine 14">
            <a:extLst>
              <a:ext uri="{FF2B5EF4-FFF2-40B4-BE49-F238E27FC236}">
                <a16:creationId xmlns="" xmlns:a16="http://schemas.microsoft.com/office/drawing/2014/main" id="{9CCAC15B-13D6-433C-A640-56929B872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328166"/>
            <a:ext cx="2606040" cy="1264920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="" xmlns:a16="http://schemas.microsoft.com/office/drawing/2014/main" id="{BE94FAAF-6EAA-46F8-8310-498F54B937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" y="5555854"/>
            <a:ext cx="2606040" cy="111034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CasetăText 10">
            <a:extLst>
              <a:ext uri="{FF2B5EF4-FFF2-40B4-BE49-F238E27FC236}">
                <a16:creationId xmlns="" xmlns:a16="http://schemas.microsoft.com/office/drawing/2014/main" id="{31CFAEE0-4C91-4CFE-8B91-72EF59EE5DEB}"/>
              </a:ext>
            </a:extLst>
          </p:cNvPr>
          <p:cNvSpPr txBox="1"/>
          <p:nvPr/>
        </p:nvSpPr>
        <p:spPr>
          <a:xfrm>
            <a:off x="3159522" y="5582430"/>
            <a:ext cx="875733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ro-RO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Lucrăm împreună pentru o </a:t>
            </a:r>
            <a:r>
              <a:rPr lang="ro-RO" sz="1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Europă</a:t>
            </a:r>
            <a:r>
              <a:rPr lang="ro-RO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>
                <a:solidFill>
                  <a:srgbClr val="32EA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verde</a:t>
            </a:r>
            <a:r>
              <a:rPr lang="ro-RO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o-RO" sz="1400" b="1" dirty="0">
                <a:solidFill>
                  <a:srgbClr val="FF010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competitivă </a:t>
            </a:r>
            <a:r>
              <a:rPr lang="ro-RO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 </a:t>
            </a:r>
            <a:r>
              <a:rPr lang="ro-RO" sz="1400" b="1" dirty="0">
                <a:solidFill>
                  <a:srgbClr val="0012E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incluzivă</a:t>
            </a:r>
            <a:r>
              <a:rPr lang="ro-RO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derulat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Fundația World Vision România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sprijinul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financiar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Active Citizens Fund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România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program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finanțat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Islanda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Liechtenstein și Norvegia prin Granturile SEE 2014-2021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Conținutul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acestui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nu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reprezintă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necesar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poziția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oficială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Granturilor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SEE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Norvegiene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2014-2021;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 mai multe informații accesați </a:t>
            </a:r>
            <a:r>
              <a:rPr lang="it-IT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www.eeagrants.org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tel 3">
            <a:extLst>
              <a:ext uri="{FF2B5EF4-FFF2-40B4-BE49-F238E27FC236}">
                <a16:creationId xmlns="" xmlns:a16="http://schemas.microsoft.com/office/drawing/2014/main" id="{A40BAEA3-3A19-48E7-8EED-E37516374A9C}"/>
              </a:ext>
            </a:extLst>
          </p:cNvPr>
          <p:cNvSpPr txBox="1">
            <a:spLocks/>
          </p:cNvSpPr>
          <p:nvPr/>
        </p:nvSpPr>
        <p:spPr>
          <a:xfrm>
            <a:off x="1039045" y="1892284"/>
            <a:ext cx="10295793" cy="7278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o-RO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Inspectoratul” Școlar Civic (ISC)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54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2104" y="-72533"/>
            <a:ext cx="10269480" cy="69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9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0"/>
            <a:ext cx="9997440" cy="8422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BULLYING VS. EPISOD ACCIDENTAL</a:t>
            </a:r>
            <a:endParaRPr lang="ro-RO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674268"/>
              </p:ext>
            </p:extLst>
          </p:nvPr>
        </p:nvGraphicFramePr>
        <p:xfrm>
          <a:off x="1392009" y="830182"/>
          <a:ext cx="10799990" cy="65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5"/>
                <a:gridCol w="5399995"/>
              </a:tblGrid>
              <a:tr h="644836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BULLYING</a:t>
                      </a:r>
                      <a:endParaRPr lang="ro-RO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ACCIDENT</a:t>
                      </a:r>
                      <a:endParaRPr lang="ro-RO" sz="4000" dirty="0"/>
                    </a:p>
                  </a:txBody>
                  <a:tcPr/>
                </a:tc>
              </a:tr>
              <a:tr h="92520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o-RO" sz="3000" dirty="0" smtClean="0"/>
                        <a:t>- Se întâmplă în mod REPETAT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- Se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ro-RO" sz="3000" baseline="0" dirty="0" smtClean="0"/>
                        <a:t>întâmplă izolat o dată sau de câteva ori</a:t>
                      </a:r>
                      <a:endParaRPr lang="ro-RO" sz="3000" dirty="0"/>
                    </a:p>
                  </a:txBody>
                  <a:tcPr/>
                </a:tc>
              </a:tr>
              <a:tr h="504655">
                <a:tc>
                  <a:txBody>
                    <a:bodyPr/>
                    <a:lstStyle/>
                    <a:p>
                      <a:r>
                        <a:rPr lang="ro-RO" sz="3000" dirty="0" smtClean="0"/>
                        <a:t>- Este intenționat prin REPETIȚIE</a:t>
                      </a:r>
                      <a:endParaRPr lang="ro-RO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3000" dirty="0" smtClean="0"/>
                        <a:t>- Nu neapărat intenționat</a:t>
                      </a:r>
                      <a:endParaRPr lang="ro-RO" sz="3000" dirty="0"/>
                    </a:p>
                  </a:txBody>
                  <a:tcPr/>
                </a:tc>
              </a:tr>
              <a:tr h="925200">
                <a:tc>
                  <a:txBody>
                    <a:bodyPr/>
                    <a:lstStyle/>
                    <a:p>
                      <a:r>
                        <a:rPr lang="ro-RO" sz="3000" dirty="0" smtClean="0"/>
                        <a:t>- De obicei</a:t>
                      </a:r>
                      <a:r>
                        <a:rPr lang="ro-RO" sz="3000" baseline="0" dirty="0" smtClean="0"/>
                        <a:t> este îndreptat împotriva unei </a:t>
                      </a:r>
                      <a:r>
                        <a:rPr lang="en-US" sz="3000" baseline="0" dirty="0" smtClean="0"/>
                        <a:t>“</a:t>
                      </a:r>
                      <a:r>
                        <a:rPr lang="ro-RO" sz="3000" baseline="0" dirty="0" smtClean="0"/>
                        <a:t>ținte ușoare</a:t>
                      </a:r>
                      <a:r>
                        <a:rPr lang="en-US" sz="3000" baseline="0" dirty="0" smtClean="0"/>
                        <a:t>”</a:t>
                      </a:r>
                      <a:endParaRPr lang="ro-RO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o-RO" sz="3000" dirty="0" smtClean="0"/>
                        <a:t>- De obicei are</a:t>
                      </a:r>
                      <a:r>
                        <a:rPr lang="ro-RO" sz="3000" baseline="0" dirty="0" smtClean="0"/>
                        <a:t> loc</a:t>
                      </a:r>
                      <a:r>
                        <a:rPr lang="ro-RO" sz="3000" dirty="0" smtClean="0"/>
                        <a:t> între</a:t>
                      </a:r>
                      <a:r>
                        <a:rPr lang="ro-RO" sz="3000" baseline="0" dirty="0" smtClean="0"/>
                        <a:t> prieteni, colegi</a:t>
                      </a:r>
                    </a:p>
                  </a:txBody>
                  <a:tcPr/>
                </a:tc>
              </a:tr>
              <a:tr h="3027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3000" dirty="0" smtClean="0"/>
                        <a:t>- </a:t>
                      </a:r>
                      <a:r>
                        <a:rPr lang="ro-RO" sz="3000" b="1" dirty="0" smtClean="0"/>
                        <a:t>Agresorul</a:t>
                      </a:r>
                      <a:r>
                        <a:rPr lang="ro-RO" sz="3000" baseline="0" dirty="0" smtClean="0"/>
                        <a:t> este </a:t>
                      </a:r>
                      <a:r>
                        <a:rPr lang="ro-RO" sz="3000" b="1" baseline="0" dirty="0" smtClean="0"/>
                        <a:t>temător și</a:t>
                      </a:r>
                      <a:r>
                        <a:rPr lang="ro-RO" sz="3000" b="1" dirty="0" smtClean="0"/>
                        <a:t> vrea să</a:t>
                      </a:r>
                      <a:r>
                        <a:rPr lang="ro-RO" sz="3000" b="1" baseline="0" dirty="0" smtClean="0"/>
                        <a:t> se valideze prin forță</a:t>
                      </a:r>
                      <a:r>
                        <a:rPr lang="ro-RO" sz="3000" baseline="0" dirty="0" smtClean="0"/>
                        <a:t>, acționând asupra unui elev cu profil de victimă, care are mai puțină forță </a:t>
                      </a:r>
                      <a:r>
                        <a:rPr lang="ro-RO" sz="3000" baseline="0" dirty="0" smtClean="0">
                          <a:sym typeface="Wingdings 3" panose="05040102010807070707" pitchFamily="18" charset="2"/>
                        </a:rPr>
                        <a:t> </a:t>
                      </a:r>
                      <a:r>
                        <a:rPr kumimoji="0" lang="ro-RO" sz="3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DEZECHILIBRU DE FORȚE</a:t>
                      </a:r>
                    </a:p>
                    <a:p>
                      <a:endParaRPr lang="ro-RO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o-RO" sz="3000" dirty="0" smtClean="0"/>
                        <a:t>- Reclamat</a:t>
                      </a:r>
                      <a:r>
                        <a:rPr lang="ro-RO" sz="3000" baseline="0" dirty="0" smtClean="0"/>
                        <a:t> de elevii  hipersensibili, care nu își pot controla emoțiile.</a:t>
                      </a:r>
                      <a:endParaRPr lang="ro-RO" sz="3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26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3" y="0"/>
            <a:ext cx="91211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43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558" y="153203"/>
            <a:ext cx="10423026" cy="873678"/>
          </a:xfrm>
        </p:spPr>
        <p:txBody>
          <a:bodyPr>
            <a:noAutofit/>
          </a:bodyPr>
          <a:lstStyle/>
          <a:p>
            <a:r>
              <a:rPr lang="ro-RO" sz="3600" b="1" dirty="0" smtClean="0"/>
              <a:t>CHEIA = DEZVOLTAREA EQ!</a:t>
            </a:r>
            <a:endParaRPr lang="ro-RO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9702" y="1531088"/>
            <a:ext cx="10727972" cy="5146158"/>
          </a:xfrm>
        </p:spPr>
        <p:txBody>
          <a:bodyPr>
            <a:normAutofit fontScale="92500" lnSpcReduction="10000"/>
          </a:bodyPr>
          <a:lstStyle/>
          <a:p>
            <a:r>
              <a:rPr lang="ro-RO" dirty="0" smtClean="0"/>
              <a:t>Elevul trebuie îndrumat spre a înțelege </a:t>
            </a:r>
          </a:p>
          <a:p>
            <a:pPr marL="82296" indent="0">
              <a:buNone/>
            </a:pPr>
            <a:r>
              <a:rPr lang="ro-RO" dirty="0" smtClean="0"/>
              <a:t>că noi ne putem controla emoțile, nu ele </a:t>
            </a:r>
          </a:p>
          <a:p>
            <a:pPr marL="82296" indent="0">
              <a:buNone/>
            </a:pPr>
            <a:r>
              <a:rPr lang="ro-RO" dirty="0" smtClean="0"/>
              <a:t>pe noi!</a:t>
            </a:r>
          </a:p>
          <a:p>
            <a:r>
              <a:rPr lang="ro-RO" dirty="0"/>
              <a:t>Gestionarea corectă a emoțiilor elevilor </a:t>
            </a:r>
            <a:endParaRPr lang="ro-RO" dirty="0" smtClean="0"/>
          </a:p>
          <a:p>
            <a:pPr marL="82296" indent="0">
              <a:buNone/>
            </a:pPr>
            <a:r>
              <a:rPr lang="ro-RO" dirty="0" smtClean="0"/>
              <a:t>trebuie </a:t>
            </a:r>
            <a:r>
              <a:rPr lang="ro-RO" dirty="0"/>
              <a:t>să înceapă cu gestionarea propriilor noastre </a:t>
            </a:r>
            <a:r>
              <a:rPr lang="ro-RO" dirty="0" smtClean="0"/>
              <a:t>emoții</a:t>
            </a:r>
            <a:r>
              <a:rPr lang="ro-RO" dirty="0"/>
              <a:t>;</a:t>
            </a:r>
            <a:endParaRPr lang="ro-RO" dirty="0" smtClean="0"/>
          </a:p>
          <a:p>
            <a:r>
              <a:rPr lang="ro-RO" dirty="0" smtClean="0"/>
              <a:t>Dacă mă enervez, mă supăr, este vorba de propriul meu răspuns emoțional; nu celălalt mă enervează și mă supără; el este responsabil de comportamentul lui, iar eu sunt responsabil de răspunsul meu emoțional;</a:t>
            </a:r>
          </a:p>
          <a:p>
            <a:r>
              <a:rPr lang="ro-RO" dirty="0" smtClean="0"/>
              <a:t>Valoarea noastră personală rămâne aceeași, indiferent de atitudinea, comportamentul și etichetele puse de ceilalți</a:t>
            </a:r>
            <a:r>
              <a:rPr lang="ro-RO" dirty="0"/>
              <a:t>.</a:t>
            </a:r>
            <a:endParaRPr lang="ro-RO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7" y="894533"/>
            <a:ext cx="3986213" cy="209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835705"/>
          </a:xfrm>
        </p:spPr>
        <p:txBody>
          <a:bodyPr/>
          <a:lstStyle/>
          <a:p>
            <a:r>
              <a:rPr lang="ro-RO" b="1" dirty="0" smtClean="0">
                <a:effectLst/>
              </a:rPr>
              <a:t>PARTEA VICTIMEI</a:t>
            </a:r>
            <a:endParaRPr lang="ro-RO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87" y="1262743"/>
            <a:ext cx="10605297" cy="5421086"/>
          </a:xfrm>
        </p:spPr>
        <p:txBody>
          <a:bodyPr>
            <a:normAutofit lnSpcReduction="10000"/>
          </a:bodyPr>
          <a:lstStyle/>
          <a:p>
            <a:r>
              <a:rPr lang="vi-VN" dirty="0" smtClean="0"/>
              <a:t>Să</a:t>
            </a:r>
            <a:r>
              <a:rPr lang="ro-RO" dirty="0" smtClean="0"/>
              <a:t> își dezvolte stima de sine;</a:t>
            </a:r>
          </a:p>
          <a:p>
            <a:r>
              <a:rPr lang="ro-RO" dirty="0" smtClean="0"/>
              <a:t>Să se iubească;</a:t>
            </a:r>
          </a:p>
          <a:p>
            <a:r>
              <a:rPr lang="ro-RO" dirty="0" smtClean="0"/>
              <a:t>Să învețe limbajul corporal, </a:t>
            </a:r>
          </a:p>
          <a:p>
            <a:pPr marL="82296" indent="0">
              <a:buNone/>
            </a:pPr>
            <a:r>
              <a:rPr lang="ro-RO" dirty="0" smtClean="0"/>
              <a:t>adoptând poziții care denotă </a:t>
            </a:r>
          </a:p>
          <a:p>
            <a:pPr marL="82296" indent="0">
              <a:buNone/>
            </a:pPr>
            <a:r>
              <a:rPr lang="ro-RO" dirty="0" smtClean="0"/>
              <a:t>siguranță de sine: corpul drept, </a:t>
            </a:r>
          </a:p>
          <a:p>
            <a:pPr marL="82296" indent="0">
              <a:buNone/>
            </a:pPr>
            <a:r>
              <a:rPr lang="ro-RO" dirty="0" smtClean="0"/>
              <a:t>capul sus, privit în ochi;</a:t>
            </a:r>
          </a:p>
          <a:p>
            <a:r>
              <a:rPr lang="ro-RO" dirty="0" smtClean="0"/>
              <a:t>Să învețe cum să răspundă la agresiuni;</a:t>
            </a:r>
          </a:p>
          <a:p>
            <a:r>
              <a:rPr lang="ro-RO" dirty="0" smtClean="0"/>
              <a:t>Să vorbească deschis până va găsi persoana potrivită să o asculte și să o ajute; </a:t>
            </a:r>
          </a:p>
          <a:p>
            <a:r>
              <a:rPr lang="ro-RO" dirty="0" smtClean="0"/>
              <a:t>La formele </a:t>
            </a:r>
            <a:r>
              <a:rPr lang="ro-RO" dirty="0"/>
              <a:t>grave: să anunțe profesorii, părinții, </a:t>
            </a:r>
            <a:r>
              <a:rPr lang="ro-RO" dirty="0" smtClean="0"/>
              <a:t>Poliția</a:t>
            </a:r>
            <a:r>
              <a:rPr lang="ro-RO" dirty="0"/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262743"/>
            <a:ext cx="4762500" cy="31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15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22B306F9-BAD3-2210-BC27-D1E3DBFFB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4954" y="0"/>
            <a:ext cx="8237220" cy="690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3" b="-15493"/>
          <a:stretch/>
        </p:blipFill>
        <p:spPr bwMode="auto">
          <a:xfrm>
            <a:off x="3651544" y="0"/>
            <a:ext cx="6012180" cy="811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9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8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3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4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2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2192</TotalTime>
  <Words>1312</Words>
  <Application>Microsoft Office PowerPoint</Application>
  <PresentationFormat>Custom</PresentationFormat>
  <Paragraphs>145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Circuit</vt:lpstr>
      <vt:lpstr>1_Solstice</vt:lpstr>
      <vt:lpstr>18_Solstice</vt:lpstr>
      <vt:lpstr>23_Solstice</vt:lpstr>
      <vt:lpstr>24_Solstice</vt:lpstr>
      <vt:lpstr>„Inspectoratul” Școlar Civic (ISC)</vt:lpstr>
      <vt:lpstr>BULLYING – DEFINIȚIE</vt:lpstr>
      <vt:lpstr>PowerPoint Presentation</vt:lpstr>
      <vt:lpstr>BULLYING VS. EPISOD ACCIDENTAL</vt:lpstr>
      <vt:lpstr>PowerPoint Presentation</vt:lpstr>
      <vt:lpstr>CHEIA = DEZVOLTAREA EQ!</vt:lpstr>
      <vt:lpstr>PARTEA VICTIMEI</vt:lpstr>
      <vt:lpstr>PowerPoint Presentation</vt:lpstr>
      <vt:lpstr>PowerPoint Presentation</vt:lpstr>
      <vt:lpstr>PARTEA AGRESORULUI</vt:lpstr>
      <vt:lpstr>TIPURI DE MARTORI</vt:lpstr>
      <vt:lpstr>PARTEA MARTORILOR</vt:lpstr>
      <vt:lpstr>PARTEA PROFESORULUI</vt:lpstr>
      <vt:lpstr>PARTEA ȘCOLII</vt:lpstr>
      <vt:lpstr>PowerPoint Presentation</vt:lpstr>
      <vt:lpstr>LEGISLAȚIE SPECIFICĂ NAȚIONALĂ </vt:lpstr>
      <vt:lpstr>LEGEA 221/2019 - NORME METODOLOGICE</vt:lpstr>
      <vt:lpstr>MEDIEREA ÎN ȘCOLI</vt:lpstr>
      <vt:lpstr>PowerPoint Presentation</vt:lpstr>
      <vt:lpstr>“STOP BULLYING”</vt:lpstr>
      <vt:lpstr>PowerPoint Presentation</vt:lpstr>
      <vt:lpstr>POLIȚIA SIGURANȚĂ ȘCOLARĂ</vt:lpstr>
      <vt:lpstr>APLICAȚIA  “EDUCAȚIE FĂRĂ BULLYING”</vt:lpstr>
      <vt:lpstr>CONCLUZII</vt:lpstr>
      <vt:lpstr>PowerPoint Presentation</vt:lpstr>
      <vt:lpstr>VĂ MULȚUMIM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Titlul Proiectului</dc:title>
  <dc:creator>Catalin Dinu</dc:creator>
  <cp:lastModifiedBy>Maria</cp:lastModifiedBy>
  <cp:revision>79</cp:revision>
  <dcterms:created xsi:type="dcterms:W3CDTF">2020-08-14T07:51:30Z</dcterms:created>
  <dcterms:modified xsi:type="dcterms:W3CDTF">2023-03-30T15:52:16Z</dcterms:modified>
</cp:coreProperties>
</file>